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59" r:id="rId3"/>
    <p:sldId id="260" r:id="rId4"/>
    <p:sldId id="266" r:id="rId5"/>
    <p:sldId id="267" r:id="rId6"/>
    <p:sldId id="268" r:id="rId7"/>
    <p:sldId id="257" r:id="rId8"/>
    <p:sldId id="258" r:id="rId9"/>
    <p:sldId id="261" r:id="rId10"/>
    <p:sldId id="262" r:id="rId11"/>
    <p:sldId id="263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FBD83C-FD63-4E83-BEA2-59D59ED02F75}" v="231" dt="2026-03-09T03:47:13.966"/>
    <p1510:client id="{8C7D7D98-B9D9-4C54-BD86-EFE80F96D19B}" v="171" dt="2026-03-09T00:14:21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有一 柿田" userId="37df41ee09a67721" providerId="LiveId" clId="{C56D5C33-705F-4CFF-988B-E6D92BA826E4}"/>
    <pc:docChg chg="undo redo custSel addSld modSld sldOrd modMainMaster">
      <pc:chgData name="有一 柿田" userId="37df41ee09a67721" providerId="LiveId" clId="{C56D5C33-705F-4CFF-988B-E6D92BA826E4}" dt="2026-03-09T03:47:35.883" v="943" actId="14100"/>
      <pc:docMkLst>
        <pc:docMk/>
      </pc:docMkLst>
      <pc:sldChg chg="modSp mod">
        <pc:chgData name="有一 柿田" userId="37df41ee09a67721" providerId="LiveId" clId="{C56D5C33-705F-4CFF-988B-E6D92BA826E4}" dt="2026-03-09T00:48:13.756" v="464"/>
        <pc:sldMkLst>
          <pc:docMk/>
          <pc:sldMk cId="536066069" sldId="256"/>
        </pc:sldMkLst>
        <pc:spChg chg="mod">
          <ac:chgData name="有一 柿田" userId="37df41ee09a67721" providerId="LiveId" clId="{C56D5C33-705F-4CFF-988B-E6D92BA826E4}" dt="2026-03-09T00:48:13.756" v="464"/>
          <ac:spMkLst>
            <pc:docMk/>
            <pc:sldMk cId="536066069" sldId="256"/>
            <ac:spMk id="2" creationId="{2E16D0EC-E12A-6D2C-F533-A7313D39D971}"/>
          </ac:spMkLst>
        </pc:spChg>
        <pc:spChg chg="mod">
          <ac:chgData name="有一 柿田" userId="37df41ee09a67721" providerId="LiveId" clId="{C56D5C33-705F-4CFF-988B-E6D92BA826E4}" dt="2026-03-09T00:48:13.756" v="464"/>
          <ac:spMkLst>
            <pc:docMk/>
            <pc:sldMk cId="536066069" sldId="256"/>
            <ac:spMk id="3" creationId="{35B4B85F-B7EA-A851-BBC3-54B84E75981B}"/>
          </ac:spMkLst>
        </pc:spChg>
      </pc:sldChg>
      <pc:sldChg chg="addSp delSp modSp mod ord addAnim delAnim modAnim">
        <pc:chgData name="有一 柿田" userId="37df41ee09a67721" providerId="LiveId" clId="{C56D5C33-705F-4CFF-988B-E6D92BA826E4}" dt="2026-03-09T03:22:54.884" v="647"/>
        <pc:sldMkLst>
          <pc:docMk/>
          <pc:sldMk cId="436123523" sldId="257"/>
        </pc:sldMkLst>
        <pc:spChg chg="add mod">
          <ac:chgData name="有一 柿田" userId="37df41ee09a67721" providerId="LiveId" clId="{C56D5C33-705F-4CFF-988B-E6D92BA826E4}" dt="2026-03-09T03:03:31.314" v="609" actId="1037"/>
          <ac:spMkLst>
            <pc:docMk/>
            <pc:sldMk cId="436123523" sldId="257"/>
            <ac:spMk id="3" creationId="{C82C63EF-EEFE-EE9E-6F05-2C8BE495484A}"/>
          </ac:spMkLst>
        </pc:spChg>
        <pc:spChg chg="mod">
          <ac:chgData name="有一 柿田" userId="37df41ee09a67721" providerId="LiveId" clId="{C56D5C33-705F-4CFF-988B-E6D92BA826E4}" dt="2026-03-09T03:02:35.076" v="545" actId="1038"/>
          <ac:spMkLst>
            <pc:docMk/>
            <pc:sldMk cId="436123523" sldId="257"/>
            <ac:spMk id="9" creationId="{FBEB161A-962A-22BF-6068-91A296F74B1E}"/>
          </ac:spMkLst>
        </pc:spChg>
        <pc:spChg chg="mod">
          <ac:chgData name="有一 柿田" userId="37df41ee09a67721" providerId="LiveId" clId="{C56D5C33-705F-4CFF-988B-E6D92BA826E4}" dt="2026-03-09T03:02:45.110" v="560" actId="1037"/>
          <ac:spMkLst>
            <pc:docMk/>
            <pc:sldMk cId="436123523" sldId="257"/>
            <ac:spMk id="10" creationId="{66613213-9F5E-AA50-6E4D-ABAECCE81283}"/>
          </ac:spMkLst>
        </pc:spChg>
        <pc:spChg chg="mod ord">
          <ac:chgData name="有一 柿田" userId="37df41ee09a67721" providerId="LiveId" clId="{C56D5C33-705F-4CFF-988B-E6D92BA826E4}" dt="2026-03-09T03:03:01.304" v="575" actId="14100"/>
          <ac:spMkLst>
            <pc:docMk/>
            <pc:sldMk cId="436123523" sldId="257"/>
            <ac:spMk id="11" creationId="{EC113DC5-E98B-25AA-B6DC-882166252748}"/>
          </ac:spMkLst>
        </pc:spChg>
        <pc:spChg chg="add mod">
          <ac:chgData name="有一 柿田" userId="37df41ee09a67721" providerId="LiveId" clId="{C56D5C33-705F-4CFF-988B-E6D92BA826E4}" dt="2026-03-09T03:03:17.684" v="592" actId="1037"/>
          <ac:spMkLst>
            <pc:docMk/>
            <pc:sldMk cId="436123523" sldId="257"/>
            <ac:spMk id="12" creationId="{6EBFAA12-F20D-A5EE-FEFB-573DB75231E0}"/>
          </ac:spMkLst>
        </pc:spChg>
        <pc:graphicFrameChg chg="del mod">
          <ac:chgData name="有一 柿田" userId="37df41ee09a67721" providerId="LiveId" clId="{C56D5C33-705F-4CFF-988B-E6D92BA826E4}" dt="2026-03-09T03:00:41.658" v="494" actId="478"/>
          <ac:graphicFrameMkLst>
            <pc:docMk/>
            <pc:sldMk cId="436123523" sldId="257"/>
            <ac:graphicFrameMk id="4" creationId="{B3A41CE2-6E66-B85B-31AF-28BC998C503D}"/>
          </ac:graphicFrameMkLst>
        </pc:graphicFrameChg>
        <pc:graphicFrameChg chg="add mod ord">
          <ac:chgData name="有一 柿田" userId="37df41ee09a67721" providerId="LiveId" clId="{C56D5C33-705F-4CFF-988B-E6D92BA826E4}" dt="2026-03-09T03:22:46.195" v="637"/>
          <ac:graphicFrameMkLst>
            <pc:docMk/>
            <pc:sldMk cId="436123523" sldId="257"/>
            <ac:graphicFrameMk id="13" creationId="{B3A41CE2-6E66-B85B-31AF-28BC998C503D}"/>
          </ac:graphicFrameMkLst>
        </pc:graphicFrameChg>
        <pc:cxnChg chg="add mod">
          <ac:chgData name="有一 柿田" userId="37df41ee09a67721" providerId="LiveId" clId="{C56D5C33-705F-4CFF-988B-E6D92BA826E4}" dt="2026-03-09T03:03:31.314" v="609" actId="1037"/>
          <ac:cxnSpMkLst>
            <pc:docMk/>
            <pc:sldMk cId="436123523" sldId="257"/>
            <ac:cxnSpMk id="2" creationId="{F00CE57E-D622-E9CE-F435-D6441A3E5EC2}"/>
          </ac:cxnSpMkLst>
        </pc:cxnChg>
        <pc:cxnChg chg="add mod ord">
          <ac:chgData name="有一 柿田" userId="37df41ee09a67721" providerId="LiveId" clId="{C56D5C33-705F-4CFF-988B-E6D92BA826E4}" dt="2026-03-09T03:03:17.684" v="592" actId="1037"/>
          <ac:cxnSpMkLst>
            <pc:docMk/>
            <pc:sldMk cId="436123523" sldId="257"/>
            <ac:cxnSpMk id="5" creationId="{D9CF4978-9717-F489-7695-765F6E7422D3}"/>
          </ac:cxnSpMkLst>
        </pc:cxnChg>
        <pc:cxnChg chg="mod">
          <ac:chgData name="有一 柿田" userId="37df41ee09a67721" providerId="LiveId" clId="{C56D5C33-705F-4CFF-988B-E6D92BA826E4}" dt="2026-03-09T03:02:52.964" v="574" actId="1037"/>
          <ac:cxnSpMkLst>
            <pc:docMk/>
            <pc:sldMk cId="436123523" sldId="257"/>
            <ac:cxnSpMk id="6" creationId="{8B3067A1-ADB3-50B3-77E6-7E727D2A4F2D}"/>
          </ac:cxnSpMkLst>
        </pc:cxnChg>
        <pc:cxnChg chg="mod">
          <ac:chgData name="有一 柿田" userId="37df41ee09a67721" providerId="LiveId" clId="{C56D5C33-705F-4CFF-988B-E6D92BA826E4}" dt="2026-03-09T03:02:35.076" v="545" actId="1038"/>
          <ac:cxnSpMkLst>
            <pc:docMk/>
            <pc:sldMk cId="436123523" sldId="257"/>
            <ac:cxnSpMk id="7" creationId="{754D140B-1B1F-1C42-9169-F3F751E5ED55}"/>
          </ac:cxnSpMkLst>
        </pc:cxnChg>
        <pc:cxnChg chg="mod">
          <ac:chgData name="有一 柿田" userId="37df41ee09a67721" providerId="LiveId" clId="{C56D5C33-705F-4CFF-988B-E6D92BA826E4}" dt="2026-03-09T03:02:45.110" v="560" actId="1037"/>
          <ac:cxnSpMkLst>
            <pc:docMk/>
            <pc:sldMk cId="436123523" sldId="257"/>
            <ac:cxnSpMk id="8" creationId="{67E31983-0DA8-F056-9CAC-7A74F79446E1}"/>
          </ac:cxnSpMkLst>
        </pc:cxnChg>
      </pc:sldChg>
      <pc:sldChg chg="addSp modSp new mod ord modAnim modShow">
        <pc:chgData name="有一 柿田" userId="37df41ee09a67721" providerId="LiveId" clId="{C56D5C33-705F-4CFF-988B-E6D92BA826E4}" dt="2026-03-09T00:48:13.756" v="464"/>
        <pc:sldMkLst>
          <pc:docMk/>
          <pc:sldMk cId="1520126430" sldId="258"/>
        </pc:sldMkLst>
        <pc:graphicFrameChg chg="add mod">
          <ac:chgData name="有一 柿田" userId="37df41ee09a67721" providerId="LiveId" clId="{C56D5C33-705F-4CFF-988B-E6D92BA826E4}" dt="2026-03-09T00:48:13.756" v="464"/>
          <ac:graphicFrameMkLst>
            <pc:docMk/>
            <pc:sldMk cId="1520126430" sldId="258"/>
            <ac:graphicFrameMk id="2" creationId="{D84B01FD-BE53-29AD-710E-F4E58D93762D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3:19:55.601" v="618"/>
        <pc:sldMkLst>
          <pc:docMk/>
          <pc:sldMk cId="4123531300" sldId="259"/>
        </pc:sldMkLst>
        <pc:graphicFrameChg chg="add mod">
          <ac:chgData name="有一 柿田" userId="37df41ee09a67721" providerId="LiveId" clId="{C56D5C33-705F-4CFF-988B-E6D92BA826E4}" dt="2026-03-09T00:48:30.303" v="468" actId="14100"/>
          <ac:graphicFrameMkLst>
            <pc:docMk/>
            <pc:sldMk cId="4123531300" sldId="259"/>
            <ac:graphicFrameMk id="2" creationId="{52B736B3-39EA-4AFC-26D9-CDE3CDB65EEB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0:50:06.164" v="473" actId="14100"/>
        <pc:sldMkLst>
          <pc:docMk/>
          <pc:sldMk cId="1981336428" sldId="260"/>
        </pc:sldMkLst>
        <pc:graphicFrameChg chg="add mod">
          <ac:chgData name="有一 柿田" userId="37df41ee09a67721" providerId="LiveId" clId="{C56D5C33-705F-4CFF-988B-E6D92BA826E4}" dt="2026-03-09T00:50:06.164" v="473" actId="14100"/>
          <ac:graphicFrameMkLst>
            <pc:docMk/>
            <pc:sldMk cId="1981336428" sldId="260"/>
            <ac:graphicFrameMk id="2" creationId="{DE871D01-7F3F-799D-CE69-E17BC35C51D0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3:27:40.996" v="717" actId="27918"/>
        <pc:sldMkLst>
          <pc:docMk/>
          <pc:sldMk cId="3412735264" sldId="261"/>
        </pc:sldMkLst>
        <pc:graphicFrameChg chg="add mod">
          <ac:chgData name="有一 柿田" userId="37df41ee09a67721" providerId="LiveId" clId="{C56D5C33-705F-4CFF-988B-E6D92BA826E4}" dt="2026-03-09T03:24:29.604" v="673"/>
          <ac:graphicFrameMkLst>
            <pc:docMk/>
            <pc:sldMk cId="3412735264" sldId="261"/>
            <ac:graphicFrameMk id="2" creationId="{59AC2687-C29B-6ACA-01FF-C721742EB039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3:26:47.624" v="711" actId="27918"/>
        <pc:sldMkLst>
          <pc:docMk/>
          <pc:sldMk cId="2992539982" sldId="262"/>
        </pc:sldMkLst>
        <pc:graphicFrameChg chg="add mod">
          <ac:chgData name="有一 柿田" userId="37df41ee09a67721" providerId="LiveId" clId="{C56D5C33-705F-4CFF-988B-E6D92BA826E4}" dt="2026-03-09T03:26:03.462" v="704" actId="20577"/>
          <ac:graphicFrameMkLst>
            <pc:docMk/>
            <pc:sldMk cId="2992539982" sldId="262"/>
            <ac:graphicFrameMk id="2" creationId="{DB92AF64-22CF-0E60-92C9-AA0323C0D6A6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3:28:33.497" v="724" actId="27918"/>
        <pc:sldMkLst>
          <pc:docMk/>
          <pc:sldMk cId="4108334132" sldId="263"/>
        </pc:sldMkLst>
        <pc:graphicFrameChg chg="add mod">
          <ac:chgData name="有一 柿田" userId="37df41ee09a67721" providerId="LiveId" clId="{C56D5C33-705F-4CFF-988B-E6D92BA826E4}" dt="2026-03-09T00:51:18.564" v="487" actId="14100"/>
          <ac:graphicFrameMkLst>
            <pc:docMk/>
            <pc:sldMk cId="4108334132" sldId="263"/>
            <ac:graphicFrameMk id="2" creationId="{3E2B863E-A3A7-9189-50A0-52D03E62F543}"/>
          </ac:graphicFrameMkLst>
        </pc:graphicFrameChg>
      </pc:sldChg>
      <pc:sldChg chg="addSp modSp new mod modAnim">
        <pc:chgData name="有一 柿田" userId="37df41ee09a67721" providerId="LiveId" clId="{C56D5C33-705F-4CFF-988B-E6D92BA826E4}" dt="2026-03-09T00:51:29.400" v="489" actId="14100"/>
        <pc:sldMkLst>
          <pc:docMk/>
          <pc:sldMk cId="4166159427" sldId="264"/>
        </pc:sldMkLst>
        <pc:graphicFrameChg chg="add mod">
          <ac:chgData name="有一 柿田" userId="37df41ee09a67721" providerId="LiveId" clId="{C56D5C33-705F-4CFF-988B-E6D92BA826E4}" dt="2026-03-09T00:51:29.400" v="489" actId="14100"/>
          <ac:graphicFrameMkLst>
            <pc:docMk/>
            <pc:sldMk cId="4166159427" sldId="264"/>
            <ac:graphicFrameMk id="2" creationId="{6A122334-EF23-E193-42B9-43F2BF6EC3A5}"/>
          </ac:graphicFrameMkLst>
        </pc:graphicFrameChg>
      </pc:sldChg>
      <pc:sldChg chg="addSp delSp modSp new mod addAnim delAnim modAnim">
        <pc:chgData name="有一 柿田" userId="37df41ee09a67721" providerId="LiveId" clId="{C56D5C33-705F-4CFF-988B-E6D92BA826E4}" dt="2026-03-09T03:47:35.883" v="943" actId="14100"/>
        <pc:sldMkLst>
          <pc:docMk/>
          <pc:sldMk cId="2202824058" sldId="265"/>
        </pc:sldMkLst>
        <pc:spChg chg="add del mod ord">
          <ac:chgData name="有一 柿田" userId="37df41ee09a67721" providerId="LiveId" clId="{C56D5C33-705F-4CFF-988B-E6D92BA826E4}" dt="2026-03-09T03:47:35.883" v="943" actId="14100"/>
          <ac:spMkLst>
            <pc:docMk/>
            <pc:sldMk cId="2202824058" sldId="265"/>
            <ac:spMk id="2" creationId="{C9139FF3-8DC2-CBE3-A398-DD4319238FFE}"/>
          </ac:spMkLst>
        </pc:spChg>
        <pc:spChg chg="add mod">
          <ac:chgData name="有一 柿田" userId="37df41ee09a67721" providerId="LiveId" clId="{C56D5C33-705F-4CFF-988B-E6D92BA826E4}" dt="2026-03-09T03:46:23.659" v="938" actId="1076"/>
          <ac:spMkLst>
            <pc:docMk/>
            <pc:sldMk cId="2202824058" sldId="265"/>
            <ac:spMk id="3" creationId="{671083DD-33EE-A0C4-A608-9164A17B488E}"/>
          </ac:spMkLst>
        </pc:spChg>
        <pc:graphicFrameChg chg="add del mod">
          <ac:chgData name="有一 柿田" userId="37df41ee09a67721" providerId="LiveId" clId="{C56D5C33-705F-4CFF-988B-E6D92BA826E4}" dt="2026-03-08T10:59:57.063" v="326" actId="478"/>
          <ac:graphicFrameMkLst>
            <pc:docMk/>
            <pc:sldMk cId="2202824058" sldId="265"/>
            <ac:graphicFrameMk id="2" creationId="{CAC77261-9022-2CF9-0F38-36AC1CB7470E}"/>
          </ac:graphicFrameMkLst>
        </pc:graphicFrameChg>
        <pc:graphicFrameChg chg="add mod">
          <ac:chgData name="有一 柿田" userId="37df41ee09a67721" providerId="LiveId" clId="{C56D5C33-705F-4CFF-988B-E6D92BA826E4}" dt="2026-03-08T10:59:47.423" v="325"/>
          <ac:graphicFrameMkLst>
            <pc:docMk/>
            <pc:sldMk cId="2202824058" sldId="265"/>
            <ac:graphicFrameMk id="3" creationId="{CAC77261-9022-2CF9-0F38-36AC1CB7470E}"/>
          </ac:graphicFrameMkLst>
        </pc:graphicFrameChg>
        <pc:graphicFrameChg chg="add mod">
          <ac:chgData name="有一 柿田" userId="37df41ee09a67721" providerId="LiveId" clId="{C56D5C33-705F-4CFF-988B-E6D92BA826E4}" dt="2026-03-09T03:43:55.008" v="805" actId="255"/>
          <ac:graphicFrameMkLst>
            <pc:docMk/>
            <pc:sldMk cId="2202824058" sldId="265"/>
            <ac:graphicFrameMk id="4" creationId="{CAC77261-9022-2CF9-0F38-36AC1CB7470E}"/>
          </ac:graphicFrameMkLst>
        </pc:graphicFrameChg>
      </pc:sldChg>
      <pc:sldChg chg="mod modAnim">
        <pc:chgData name="有一 柿田" userId="37df41ee09a67721" providerId="LiveId" clId="{C56D5C33-705F-4CFF-988B-E6D92BA826E4}" dt="2026-03-09T03:21:08.429" v="620"/>
        <pc:sldMkLst>
          <pc:docMk/>
          <pc:sldMk cId="2296891420" sldId="266"/>
        </pc:sldMkLst>
      </pc:sldChg>
      <pc:sldMasterChg chg="modSp modSldLayout">
        <pc:chgData name="有一 柿田" userId="37df41ee09a67721" providerId="LiveId" clId="{C56D5C33-705F-4CFF-988B-E6D92BA826E4}" dt="2026-03-09T00:28:56.153" v="344"/>
        <pc:sldMasterMkLst>
          <pc:docMk/>
          <pc:sldMasterMk cId="1243385106" sldId="2147483660"/>
        </pc:sldMasterMkLst>
        <pc:spChg chg="mod">
          <ac:chgData name="有一 柿田" userId="37df41ee09a67721" providerId="LiveId" clId="{C56D5C33-705F-4CFF-988B-E6D92BA826E4}" dt="2026-03-09T00:28:56.153" v="344"/>
          <ac:spMkLst>
            <pc:docMk/>
            <pc:sldMasterMk cId="1243385106" sldId="2147483660"/>
            <ac:spMk id="2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28:56.153" v="344"/>
          <ac:spMkLst>
            <pc:docMk/>
            <pc:sldMasterMk cId="1243385106" sldId="2147483660"/>
            <ac:spMk id="3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28:56.153" v="344"/>
          <ac:spMkLst>
            <pc:docMk/>
            <pc:sldMasterMk cId="1243385106" sldId="2147483660"/>
            <ac:spMk id="4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28:56.153" v="344"/>
          <ac:spMkLst>
            <pc:docMk/>
            <pc:sldMasterMk cId="1243385106" sldId="2147483660"/>
            <ac:spMk id="5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28:56.153" v="344"/>
          <ac:spMkLst>
            <pc:docMk/>
            <pc:sldMasterMk cId="1243385106" sldId="2147483660"/>
            <ac:spMk id="6" creationId="{00000000-0000-0000-0000-000000000000}"/>
          </ac:spMkLst>
        </pc:sp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3179846877" sldId="2147483661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79846877" sldId="2147483661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79846877" sldId="2147483661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1078017600" sldId="2147483663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1078017600" sldId="2147483663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1078017600" sldId="2147483663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4072540337" sldId="2147483664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4072540337" sldId="2147483664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4072540337" sldId="2147483664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311956496" sldId="2147483665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1956496" sldId="2147483665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1956496" sldId="2147483665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1956496" sldId="2147483665"/>
              <ac:spMk id="4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1956496" sldId="2147483665"/>
              <ac:spMk id="5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11956496" sldId="2147483665"/>
              <ac:spMk id="6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3253315661" sldId="2147483668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253315661" sldId="2147483668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253315661" sldId="2147483668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3253315661" sldId="2147483668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2175718245" sldId="2147483669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2175718245" sldId="2147483669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2175718245" sldId="2147483669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2175718245" sldId="2147483669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28:56.153" v="344"/>
          <pc:sldLayoutMkLst>
            <pc:docMk/>
            <pc:sldMasterMk cId="1243385106" sldId="2147483660"/>
            <pc:sldLayoutMk cId="26992668" sldId="2147483671"/>
          </pc:sldLayoutMkLst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26992668" sldId="2147483671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28:56.153" v="344"/>
            <ac:spMkLst>
              <pc:docMk/>
              <pc:sldMasterMk cId="1243385106" sldId="2147483660"/>
              <pc:sldLayoutMk cId="26992668" sldId="2147483671"/>
              <ac:spMk id="3" creationId="{00000000-0000-0000-0000-000000000000}"/>
            </ac:spMkLst>
          </pc:spChg>
        </pc:sldLayoutChg>
      </pc:sldMasterChg>
      <pc:sldMasterChg chg="modSp modSldLayout">
        <pc:chgData name="有一 柿田" userId="37df41ee09a67721" providerId="LiveId" clId="{C56D5C33-705F-4CFF-988B-E6D92BA826E4}" dt="2026-03-09T00:47:59.094" v="462"/>
        <pc:sldMasterMkLst>
          <pc:docMk/>
          <pc:sldMasterMk cId="1245012821" sldId="2147483672"/>
        </pc:sldMasterMkLst>
        <pc:spChg chg="mod">
          <ac:chgData name="有一 柿田" userId="37df41ee09a67721" providerId="LiveId" clId="{C56D5C33-705F-4CFF-988B-E6D92BA826E4}" dt="2026-03-09T00:47:59.094" v="462"/>
          <ac:spMkLst>
            <pc:docMk/>
            <pc:sldMasterMk cId="1245012821" sldId="2147483672"/>
            <ac:spMk id="2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7:59.094" v="462"/>
          <ac:spMkLst>
            <pc:docMk/>
            <pc:sldMasterMk cId="1245012821" sldId="2147483672"/>
            <ac:spMk id="3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7:59.094" v="462"/>
          <ac:spMkLst>
            <pc:docMk/>
            <pc:sldMasterMk cId="1245012821" sldId="2147483672"/>
            <ac:spMk id="4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7:59.094" v="462"/>
          <ac:spMkLst>
            <pc:docMk/>
            <pc:sldMasterMk cId="1245012821" sldId="2147483672"/>
            <ac:spMk id="5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7:59.094" v="462"/>
          <ac:spMkLst>
            <pc:docMk/>
            <pc:sldMasterMk cId="1245012821" sldId="2147483672"/>
            <ac:spMk id="6" creationId="{00000000-0000-0000-0000-000000000000}"/>
          </ac:spMkLst>
        </pc:sp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4248803848" sldId="2147483673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4248803848" sldId="2147483673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4248803848" sldId="2147483673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1805825429" sldId="2147483675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1805825429" sldId="2147483675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1805825429" sldId="2147483675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3688855753" sldId="2147483676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3688855753" sldId="2147483676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3688855753" sldId="2147483676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2662275916" sldId="2147483677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62275916" sldId="2147483677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62275916" sldId="2147483677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62275916" sldId="2147483677"/>
              <ac:spMk id="4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62275916" sldId="2147483677"/>
              <ac:spMk id="5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62275916" sldId="2147483677"/>
              <ac:spMk id="6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2628548970" sldId="2147483680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28548970" sldId="2147483680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28548970" sldId="2147483680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2628548970" sldId="2147483680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3669783583" sldId="2147483681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3669783583" sldId="2147483681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3669783583" sldId="2147483681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3669783583" sldId="2147483681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7:59.094" v="462"/>
          <pc:sldLayoutMkLst>
            <pc:docMk/>
            <pc:sldMasterMk cId="1245012821" sldId="2147483672"/>
            <pc:sldLayoutMk cId="753589187" sldId="2147483683"/>
          </pc:sldLayoutMkLst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753589187" sldId="2147483683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7:59.094" v="462"/>
            <ac:spMkLst>
              <pc:docMk/>
              <pc:sldMasterMk cId="1245012821" sldId="2147483672"/>
              <pc:sldLayoutMk cId="753589187" sldId="2147483683"/>
              <ac:spMk id="3" creationId="{00000000-0000-0000-0000-000000000000}"/>
            </ac:spMkLst>
          </pc:spChg>
        </pc:sldLayoutChg>
      </pc:sldMasterChg>
      <pc:sldMasterChg chg="modSp modSldLayout">
        <pc:chgData name="有一 柿田" userId="37df41ee09a67721" providerId="LiveId" clId="{C56D5C33-705F-4CFF-988B-E6D92BA826E4}" dt="2026-03-09T00:48:09.839" v="463"/>
        <pc:sldMasterMkLst>
          <pc:docMk/>
          <pc:sldMasterMk cId="77323650" sldId="2147483684"/>
        </pc:sldMasterMkLst>
        <pc:spChg chg="mod">
          <ac:chgData name="有一 柿田" userId="37df41ee09a67721" providerId="LiveId" clId="{C56D5C33-705F-4CFF-988B-E6D92BA826E4}" dt="2026-03-09T00:48:09.839" v="463"/>
          <ac:spMkLst>
            <pc:docMk/>
            <pc:sldMasterMk cId="77323650" sldId="2147483684"/>
            <ac:spMk id="2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09.839" v="463"/>
          <ac:spMkLst>
            <pc:docMk/>
            <pc:sldMasterMk cId="77323650" sldId="2147483684"/>
            <ac:spMk id="3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09.839" v="463"/>
          <ac:spMkLst>
            <pc:docMk/>
            <pc:sldMasterMk cId="77323650" sldId="2147483684"/>
            <ac:spMk id="4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09.839" v="463"/>
          <ac:spMkLst>
            <pc:docMk/>
            <pc:sldMasterMk cId="77323650" sldId="2147483684"/>
            <ac:spMk id="5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09.839" v="463"/>
          <ac:spMkLst>
            <pc:docMk/>
            <pc:sldMasterMk cId="77323650" sldId="2147483684"/>
            <ac:spMk id="6" creationId="{00000000-0000-0000-0000-000000000000}"/>
          </ac:spMkLst>
        </pc:sp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232327138" sldId="2147483685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32327138" sldId="2147483685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32327138" sldId="2147483685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758382171" sldId="2147483687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758382171" sldId="2147483687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758382171" sldId="2147483687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2476176805" sldId="2147483688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476176805" sldId="2147483688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476176805" sldId="2147483688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2668949351" sldId="2147483689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668949351" sldId="2147483689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668949351" sldId="2147483689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668949351" sldId="2147483689"/>
              <ac:spMk id="4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668949351" sldId="2147483689"/>
              <ac:spMk id="5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668949351" sldId="2147483689"/>
              <ac:spMk id="6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3560032552" sldId="2147483692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3560032552" sldId="2147483692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3560032552" sldId="2147483692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3560032552" sldId="2147483692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1875808505" sldId="2147483693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1875808505" sldId="2147483693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1875808505" sldId="2147483693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1875808505" sldId="2147483693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09.839" v="463"/>
          <pc:sldLayoutMkLst>
            <pc:docMk/>
            <pc:sldMasterMk cId="77323650" sldId="2147483684"/>
            <pc:sldLayoutMk cId="2090854702" sldId="2147483695"/>
          </pc:sldLayoutMkLst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090854702" sldId="2147483695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09.839" v="463"/>
            <ac:spMkLst>
              <pc:docMk/>
              <pc:sldMasterMk cId="77323650" sldId="2147483684"/>
              <pc:sldLayoutMk cId="2090854702" sldId="2147483695"/>
              <ac:spMk id="3" creationId="{00000000-0000-0000-0000-000000000000}"/>
            </ac:spMkLst>
          </pc:spChg>
        </pc:sldLayoutChg>
      </pc:sldMasterChg>
      <pc:sldMasterChg chg="modSp modSldLayout">
        <pc:chgData name="有一 柿田" userId="37df41ee09a67721" providerId="LiveId" clId="{C56D5C33-705F-4CFF-988B-E6D92BA826E4}" dt="2026-03-09T00:48:13.756" v="464"/>
        <pc:sldMasterMkLst>
          <pc:docMk/>
          <pc:sldMasterMk cId="3105735181" sldId="2147483696"/>
        </pc:sldMasterMkLst>
        <pc:spChg chg="mod">
          <ac:chgData name="有一 柿田" userId="37df41ee09a67721" providerId="LiveId" clId="{C56D5C33-705F-4CFF-988B-E6D92BA826E4}" dt="2026-03-09T00:48:13.756" v="464"/>
          <ac:spMkLst>
            <pc:docMk/>
            <pc:sldMasterMk cId="3105735181" sldId="2147483696"/>
            <ac:spMk id="2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13.756" v="464"/>
          <ac:spMkLst>
            <pc:docMk/>
            <pc:sldMasterMk cId="3105735181" sldId="2147483696"/>
            <ac:spMk id="3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13.756" v="464"/>
          <ac:spMkLst>
            <pc:docMk/>
            <pc:sldMasterMk cId="3105735181" sldId="2147483696"/>
            <ac:spMk id="4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13.756" v="464"/>
          <ac:spMkLst>
            <pc:docMk/>
            <pc:sldMasterMk cId="3105735181" sldId="2147483696"/>
            <ac:spMk id="5" creationId="{00000000-0000-0000-0000-000000000000}"/>
          </ac:spMkLst>
        </pc:spChg>
        <pc:spChg chg="mod">
          <ac:chgData name="有一 柿田" userId="37df41ee09a67721" providerId="LiveId" clId="{C56D5C33-705F-4CFF-988B-E6D92BA826E4}" dt="2026-03-09T00:48:13.756" v="464"/>
          <ac:spMkLst>
            <pc:docMk/>
            <pc:sldMasterMk cId="3105735181" sldId="2147483696"/>
            <ac:spMk id="6" creationId="{00000000-0000-0000-0000-000000000000}"/>
          </ac:spMkLst>
        </pc:sp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1938972742" sldId="2147483697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938972742" sldId="2147483697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938972742" sldId="2147483697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135000939" sldId="2147483699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35000939" sldId="2147483699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35000939" sldId="2147483699"/>
              <ac:spMk id="3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4031501941" sldId="2147483700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4031501941" sldId="2147483700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4031501941" sldId="2147483700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1102947110" sldId="2147483701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102947110" sldId="2147483701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102947110" sldId="2147483701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102947110" sldId="2147483701"/>
              <ac:spMk id="4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102947110" sldId="2147483701"/>
              <ac:spMk id="5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102947110" sldId="2147483701"/>
              <ac:spMk id="6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339664451" sldId="2147483704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339664451" sldId="2147483704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339664451" sldId="2147483704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339664451" sldId="2147483704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718185570" sldId="2147483705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718185570" sldId="2147483705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718185570" sldId="2147483705"/>
              <ac:spMk id="3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718185570" sldId="2147483705"/>
              <ac:spMk id="4" creationId="{00000000-0000-0000-0000-000000000000}"/>
            </ac:spMkLst>
          </pc:spChg>
        </pc:sldLayoutChg>
        <pc:sldLayoutChg chg="modSp">
          <pc:chgData name="有一 柿田" userId="37df41ee09a67721" providerId="LiveId" clId="{C56D5C33-705F-4CFF-988B-E6D92BA826E4}" dt="2026-03-09T00:48:13.756" v="464"/>
          <pc:sldLayoutMkLst>
            <pc:docMk/>
            <pc:sldMasterMk cId="3105735181" sldId="2147483696"/>
            <pc:sldLayoutMk cId="1516817870" sldId="2147483707"/>
          </pc:sldLayoutMkLst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516817870" sldId="2147483707"/>
              <ac:spMk id="2" creationId="{00000000-0000-0000-0000-000000000000}"/>
            </ac:spMkLst>
          </pc:spChg>
          <pc:spChg chg="mod">
            <ac:chgData name="有一 柿田" userId="37df41ee09a67721" providerId="LiveId" clId="{C56D5C33-705F-4CFF-988B-E6D92BA826E4}" dt="2026-03-09T00:48:13.756" v="464"/>
            <ac:spMkLst>
              <pc:docMk/>
              <pc:sldMasterMk cId="3105735181" sldId="2147483696"/>
              <pc:sldLayoutMk cId="151681787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柿田 有一" userId="37df41ee09a67721" providerId="LiveId" clId="{4C0E5789-0BAD-49C5-B0EB-D5F7225169A4}"/>
    <pc:docChg chg="undo custSel addSld modSld">
      <pc:chgData name="柿田 有一" userId="37df41ee09a67721" providerId="LiveId" clId="{4C0E5789-0BAD-49C5-B0EB-D5F7225169A4}" dt="2026-03-09T08:52:22.295" v="290" actId="12563"/>
      <pc:docMkLst>
        <pc:docMk/>
      </pc:docMkLst>
      <pc:sldChg chg="modSp mod modTransition">
        <pc:chgData name="柿田 有一" userId="37df41ee09a67721" providerId="LiveId" clId="{4C0E5789-0BAD-49C5-B0EB-D5F7225169A4}" dt="2026-03-09T02:29:47.992" v="256" actId="255"/>
        <pc:sldMkLst>
          <pc:docMk/>
          <pc:sldMk cId="536066069" sldId="256"/>
        </pc:sldMkLst>
        <pc:spChg chg="mod">
          <ac:chgData name="柿田 有一" userId="37df41ee09a67721" providerId="LiveId" clId="{4C0E5789-0BAD-49C5-B0EB-D5F7225169A4}" dt="2026-03-09T02:29:19.302" v="254" actId="255"/>
          <ac:spMkLst>
            <pc:docMk/>
            <pc:sldMk cId="536066069" sldId="256"/>
            <ac:spMk id="2" creationId="{2E16D0EC-E12A-6D2C-F533-A7313D39D971}"/>
          </ac:spMkLst>
        </pc:spChg>
        <pc:spChg chg="mod">
          <ac:chgData name="柿田 有一" userId="37df41ee09a67721" providerId="LiveId" clId="{4C0E5789-0BAD-49C5-B0EB-D5F7225169A4}" dt="2026-03-09T02:29:47.992" v="256" actId="255"/>
          <ac:spMkLst>
            <pc:docMk/>
            <pc:sldMk cId="536066069" sldId="256"/>
            <ac:spMk id="3" creationId="{35B4B85F-B7EA-A851-BBC3-54B84E75981B}"/>
          </ac:spMkLst>
        </pc:spChg>
      </pc:sldChg>
      <pc:sldChg chg="modSp mod modTransition delAnim modAnim">
        <pc:chgData name="柿田 有一" userId="37df41ee09a67721" providerId="LiveId" clId="{4C0E5789-0BAD-49C5-B0EB-D5F7225169A4}" dt="2026-03-09T02:21:51.746" v="234" actId="12563"/>
        <pc:sldMkLst>
          <pc:docMk/>
          <pc:sldMk cId="436123523" sldId="257"/>
        </pc:sldMkLst>
        <pc:spChg chg="mod">
          <ac:chgData name="柿田 有一" userId="37df41ee09a67721" providerId="LiveId" clId="{4C0E5789-0BAD-49C5-B0EB-D5F7225169A4}" dt="2026-03-09T01:20:22.236" v="132" actId="1076"/>
          <ac:spMkLst>
            <pc:docMk/>
            <pc:sldMk cId="436123523" sldId="257"/>
            <ac:spMk id="3" creationId="{C82C63EF-EEFE-EE9E-6F05-2C8BE495484A}"/>
          </ac:spMkLst>
        </pc:spChg>
        <pc:spChg chg="mod">
          <ac:chgData name="柿田 有一" userId="37df41ee09a67721" providerId="LiveId" clId="{4C0E5789-0BAD-49C5-B0EB-D5F7225169A4}" dt="2026-03-09T01:19:04.500" v="117" actId="1076"/>
          <ac:spMkLst>
            <pc:docMk/>
            <pc:sldMk cId="436123523" sldId="257"/>
            <ac:spMk id="9" creationId="{FBEB161A-962A-22BF-6068-91A296F74B1E}"/>
          </ac:spMkLst>
        </pc:spChg>
        <pc:spChg chg="mod">
          <ac:chgData name="柿田 有一" userId="37df41ee09a67721" providerId="LiveId" clId="{4C0E5789-0BAD-49C5-B0EB-D5F7225169A4}" dt="2026-03-09T01:19:09.752" v="118" actId="1076"/>
          <ac:spMkLst>
            <pc:docMk/>
            <pc:sldMk cId="436123523" sldId="257"/>
            <ac:spMk id="10" creationId="{66613213-9F5E-AA50-6E4D-ABAECCE81283}"/>
          </ac:spMkLst>
        </pc:spChg>
        <pc:spChg chg="mod">
          <ac:chgData name="柿田 有一" userId="37df41ee09a67721" providerId="LiveId" clId="{4C0E5789-0BAD-49C5-B0EB-D5F7225169A4}" dt="2026-03-09T01:19:30.975" v="122" actId="14100"/>
          <ac:spMkLst>
            <pc:docMk/>
            <pc:sldMk cId="436123523" sldId="257"/>
            <ac:spMk id="11" creationId="{EC113DC5-E98B-25AA-B6DC-882166252748}"/>
          </ac:spMkLst>
        </pc:spChg>
        <pc:spChg chg="mod">
          <ac:chgData name="柿田 有一" userId="37df41ee09a67721" providerId="LiveId" clId="{4C0E5789-0BAD-49C5-B0EB-D5F7225169A4}" dt="2026-03-09T01:15:21.623" v="85" actId="14100"/>
          <ac:spMkLst>
            <pc:docMk/>
            <pc:sldMk cId="436123523" sldId="257"/>
            <ac:spMk id="12" creationId="{6EBFAA12-F20D-A5EE-FEFB-573DB75231E0}"/>
          </ac:spMkLst>
        </pc:spChg>
        <pc:graphicFrameChg chg="mod">
          <ac:chgData name="柿田 有一" userId="37df41ee09a67721" providerId="LiveId" clId="{4C0E5789-0BAD-49C5-B0EB-D5F7225169A4}" dt="2026-03-09T01:21:01.956" v="136" actId="14100"/>
          <ac:graphicFrameMkLst>
            <pc:docMk/>
            <pc:sldMk cId="436123523" sldId="257"/>
            <ac:graphicFrameMk id="4" creationId="{B3A41CE2-6E66-B85B-31AF-28BC998C503D}"/>
          </ac:graphicFrameMkLst>
        </pc:graphicFrameChg>
        <pc:cxnChg chg="mod">
          <ac:chgData name="柿田 有一" userId="37df41ee09a67721" providerId="LiveId" clId="{4C0E5789-0BAD-49C5-B0EB-D5F7225169A4}" dt="2026-03-09T01:14:33.188" v="79" actId="14100"/>
          <ac:cxnSpMkLst>
            <pc:docMk/>
            <pc:sldMk cId="436123523" sldId="257"/>
            <ac:cxnSpMk id="2" creationId="{F00CE57E-D622-E9CE-F435-D6441A3E5EC2}"/>
          </ac:cxnSpMkLst>
        </pc:cxnChg>
        <pc:cxnChg chg="mod">
          <ac:chgData name="柿田 有一" userId="37df41ee09a67721" providerId="LiveId" clId="{4C0E5789-0BAD-49C5-B0EB-D5F7225169A4}" dt="2026-03-09T01:14:40.070" v="80" actId="14100"/>
          <ac:cxnSpMkLst>
            <pc:docMk/>
            <pc:sldMk cId="436123523" sldId="257"/>
            <ac:cxnSpMk id="5" creationId="{D9CF4978-9717-F489-7695-765F6E7422D3}"/>
          </ac:cxnSpMkLst>
        </pc:cxnChg>
        <pc:cxnChg chg="mod">
          <ac:chgData name="柿田 有一" userId="37df41ee09a67721" providerId="LiveId" clId="{4C0E5789-0BAD-49C5-B0EB-D5F7225169A4}" dt="2026-03-09T01:15:58.923" v="91" actId="14100"/>
          <ac:cxnSpMkLst>
            <pc:docMk/>
            <pc:sldMk cId="436123523" sldId="257"/>
            <ac:cxnSpMk id="6" creationId="{8B3067A1-ADB3-50B3-77E6-7E727D2A4F2D}"/>
          </ac:cxnSpMkLst>
        </pc:cxnChg>
        <pc:cxnChg chg="mod">
          <ac:chgData name="柿田 有一" userId="37df41ee09a67721" providerId="LiveId" clId="{4C0E5789-0BAD-49C5-B0EB-D5F7225169A4}" dt="2026-03-09T01:17:20.451" v="104" actId="1076"/>
          <ac:cxnSpMkLst>
            <pc:docMk/>
            <pc:sldMk cId="436123523" sldId="257"/>
            <ac:cxnSpMk id="7" creationId="{754D140B-1B1F-1C42-9169-F3F751E5ED55}"/>
          </ac:cxnSpMkLst>
        </pc:cxnChg>
        <pc:cxnChg chg="mod">
          <ac:chgData name="柿田 有一" userId="37df41ee09a67721" providerId="LiveId" clId="{4C0E5789-0BAD-49C5-B0EB-D5F7225169A4}" dt="2026-03-09T01:18:01.781" v="109" actId="14100"/>
          <ac:cxnSpMkLst>
            <pc:docMk/>
            <pc:sldMk cId="436123523" sldId="257"/>
            <ac:cxnSpMk id="8" creationId="{67E31983-0DA8-F056-9CAC-7A74F79446E1}"/>
          </ac:cxnSpMkLst>
        </pc:cxnChg>
      </pc:sldChg>
      <pc:sldChg chg="modTransition addAnim delAnim modAnim">
        <pc:chgData name="柿田 有一" userId="37df41ee09a67721" providerId="LiveId" clId="{4C0E5789-0BAD-49C5-B0EB-D5F7225169A4}" dt="2026-03-09T08:52:22.295" v="290" actId="12563"/>
        <pc:sldMkLst>
          <pc:docMk/>
          <pc:sldMk cId="4123531300" sldId="259"/>
        </pc:sldMkLst>
      </pc:sldChg>
      <pc:sldChg chg="modTransition addAnim delAnim modAnim">
        <pc:chgData name="柿田 有一" userId="37df41ee09a67721" providerId="LiveId" clId="{4C0E5789-0BAD-49C5-B0EB-D5F7225169A4}" dt="2026-03-09T02:22:52.897" v="236" actId="12563"/>
        <pc:sldMkLst>
          <pc:docMk/>
          <pc:sldMk cId="1981336428" sldId="260"/>
        </pc:sldMkLst>
      </pc:sldChg>
      <pc:sldChg chg="modSp mod modTransition addAnim delAnim modAnim">
        <pc:chgData name="柿田 有一" userId="37df41ee09a67721" providerId="LiveId" clId="{4C0E5789-0BAD-49C5-B0EB-D5F7225169A4}" dt="2026-03-09T04:20:39.779" v="281" actId="1076"/>
        <pc:sldMkLst>
          <pc:docMk/>
          <pc:sldMk cId="3412735264" sldId="261"/>
        </pc:sldMkLst>
        <pc:graphicFrameChg chg="mod modGraphic">
          <ac:chgData name="柿田 有一" userId="37df41ee09a67721" providerId="LiveId" clId="{4C0E5789-0BAD-49C5-B0EB-D5F7225169A4}" dt="2026-03-09T04:20:39.779" v="281" actId="1076"/>
          <ac:graphicFrameMkLst>
            <pc:docMk/>
            <pc:sldMk cId="3412735264" sldId="261"/>
            <ac:graphicFrameMk id="2" creationId="{59AC2687-C29B-6ACA-01FF-C721742EB039}"/>
          </ac:graphicFrameMkLst>
        </pc:graphicFrameChg>
      </pc:sldChg>
      <pc:sldChg chg="modTransition addAnim delAnim modAnim">
        <pc:chgData name="柿田 有一" userId="37df41ee09a67721" providerId="LiveId" clId="{4C0E5789-0BAD-49C5-B0EB-D5F7225169A4}" dt="2026-03-09T02:24:04.983" v="241" actId="12563"/>
        <pc:sldMkLst>
          <pc:docMk/>
          <pc:sldMk cId="2992539982" sldId="262"/>
        </pc:sldMkLst>
      </pc:sldChg>
      <pc:sldChg chg="modTransition addAnim delAnim modAnim">
        <pc:chgData name="柿田 有一" userId="37df41ee09a67721" providerId="LiveId" clId="{4C0E5789-0BAD-49C5-B0EB-D5F7225169A4}" dt="2026-03-09T02:24:09.061" v="242" actId="12563"/>
        <pc:sldMkLst>
          <pc:docMk/>
          <pc:sldMk cId="4108334132" sldId="263"/>
        </pc:sldMkLst>
      </pc:sldChg>
      <pc:sldChg chg="modTransition addAnim delAnim modAnim">
        <pc:chgData name="柿田 有一" userId="37df41ee09a67721" providerId="LiveId" clId="{4C0E5789-0BAD-49C5-B0EB-D5F7225169A4}" dt="2026-03-09T02:24:12.840" v="243" actId="12563"/>
        <pc:sldMkLst>
          <pc:docMk/>
          <pc:sldMk cId="4166159427" sldId="264"/>
        </pc:sldMkLst>
      </pc:sldChg>
      <pc:sldChg chg="modSp mod modTransition addAnim delAnim modAnim">
        <pc:chgData name="柿田 有一" userId="37df41ee09a67721" providerId="LiveId" clId="{4C0E5789-0BAD-49C5-B0EB-D5F7225169A4}" dt="2026-03-09T03:51:32.357" v="267" actId="2711"/>
        <pc:sldMkLst>
          <pc:docMk/>
          <pc:sldMk cId="2202824058" sldId="265"/>
        </pc:sldMkLst>
        <pc:spChg chg="mod">
          <ac:chgData name="柿田 有一" userId="37df41ee09a67721" providerId="LiveId" clId="{4C0E5789-0BAD-49C5-B0EB-D5F7225169A4}" dt="2026-03-09T03:51:32.357" v="267" actId="2711"/>
          <ac:spMkLst>
            <pc:docMk/>
            <pc:sldMk cId="2202824058" sldId="265"/>
            <ac:spMk id="3" creationId="{671083DD-33EE-A0C4-A608-9164A17B488E}"/>
          </ac:spMkLst>
        </pc:spChg>
      </pc:sldChg>
      <pc:sldChg chg="addSp modSp new mod modTransition addAnim modAnim">
        <pc:chgData name="柿田 有一" userId="37df41ee09a67721" providerId="LiveId" clId="{4C0E5789-0BAD-49C5-B0EB-D5F7225169A4}" dt="2026-03-09T02:22:58.279" v="237" actId="12563"/>
        <pc:sldMkLst>
          <pc:docMk/>
          <pc:sldMk cId="2296891420" sldId="266"/>
        </pc:sldMkLst>
        <pc:graphicFrameChg chg="add mod modGraphic">
          <ac:chgData name="柿田 有一" userId="37df41ee09a67721" providerId="LiveId" clId="{4C0E5789-0BAD-49C5-B0EB-D5F7225169A4}" dt="2026-03-09T01:48:22.277" v="197" actId="255"/>
          <ac:graphicFrameMkLst>
            <pc:docMk/>
            <pc:sldMk cId="2296891420" sldId="266"/>
            <ac:graphicFrameMk id="4" creationId="{3337C31A-2789-D1B4-5FE6-634FD3FAB0F4}"/>
          </ac:graphicFrameMkLst>
        </pc:graphicFrameChg>
      </pc:sldChg>
      <pc:sldChg chg="addSp modSp new mod modTransition addAnim delAnim modAnim">
        <pc:chgData name="柿田 有一" userId="37df41ee09a67721" providerId="LiveId" clId="{4C0E5789-0BAD-49C5-B0EB-D5F7225169A4}" dt="2026-03-09T02:53:06.351" v="261" actId="27704"/>
        <pc:sldMkLst>
          <pc:docMk/>
          <pc:sldMk cId="3034957834" sldId="267"/>
        </pc:sldMkLst>
        <pc:graphicFrameChg chg="add mod modGraphic">
          <ac:chgData name="柿田 有一" userId="37df41ee09a67721" providerId="LiveId" clId="{4C0E5789-0BAD-49C5-B0EB-D5F7225169A4}" dt="2026-03-09T01:49:12.482" v="205" actId="255"/>
          <ac:graphicFrameMkLst>
            <pc:docMk/>
            <pc:sldMk cId="3034957834" sldId="267"/>
            <ac:graphicFrameMk id="4" creationId="{8D6FB0E1-6992-FC0F-4808-D32CAEC7FB88}"/>
          </ac:graphicFrameMkLst>
        </pc:graphicFrameChg>
      </pc:sldChg>
      <pc:sldChg chg="addSp modSp new mod modTransition addAnim delAnim modAnim">
        <pc:chgData name="柿田 有一" userId="37df41ee09a67721" providerId="LiveId" clId="{4C0E5789-0BAD-49C5-B0EB-D5F7225169A4}" dt="2026-03-09T02:53:19.527" v="266" actId="27704"/>
        <pc:sldMkLst>
          <pc:docMk/>
          <pc:sldMk cId="1044950421" sldId="268"/>
        </pc:sldMkLst>
        <pc:graphicFrameChg chg="add mod modGraphic">
          <ac:chgData name="柿田 有一" userId="37df41ee09a67721" providerId="LiveId" clId="{4C0E5789-0BAD-49C5-B0EB-D5F7225169A4}" dt="2026-03-09T01:50:04.747" v="213" actId="255"/>
          <ac:graphicFrameMkLst>
            <pc:docMk/>
            <pc:sldMk cId="1044950421" sldId="268"/>
            <ac:graphicFrameMk id="4" creationId="{ADFC6BB7-74B3-151C-BCF6-36636D150FB6}"/>
          </ac:graphicFrameMkLst>
        </pc:graphicFrameChg>
      </pc:sldChg>
      <pc:sldChg chg="addSp modSp new mod addAnim modAnim">
        <pc:chgData name="柿田 有一" userId="37df41ee09a67721" providerId="LiveId" clId="{4C0E5789-0BAD-49C5-B0EB-D5F7225169A4}" dt="2026-03-09T08:47:48.616" v="289" actId="27701"/>
        <pc:sldMkLst>
          <pc:docMk/>
          <pc:sldMk cId="2382656333" sldId="269"/>
        </pc:sldMkLst>
        <pc:graphicFrameChg chg="add mod">
          <ac:chgData name="柿田 有一" userId="37df41ee09a67721" providerId="LiveId" clId="{4C0E5789-0BAD-49C5-B0EB-D5F7225169A4}" dt="2026-03-09T08:47:17.162" v="287" actId="14100"/>
          <ac:graphicFrameMkLst>
            <pc:docMk/>
            <pc:sldMk cId="2382656333" sldId="269"/>
            <ac:graphicFrameMk id="4" creationId="{6128A220-D59E-8843-5D8C-D3D2ED65C3A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7df41ee09a67721/03&#35696;&#21729;&#27963;&#21205;/&#35696;&#20250;/2026&#24180;/202603&#19968;&#33324;&#36074;&#21839;&#36039;&#2600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800"/>
              <a:t> </a:t>
            </a:r>
            <a:r>
              <a:rPr lang="ja-JP" altLang="en-US" sz="2800"/>
              <a:t>市民税納税義務者の年齢階層別分布</a:t>
            </a:r>
            <a:endParaRPr lang="ja-JP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納税義務者の階層別分布!$A$3</c:f>
              <c:strCache>
                <c:ptCount val="1"/>
                <c:pt idx="0">
                  <c:v>課税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納税義務者の階層別分布!$B$2:$J$2</c:f>
              <c:strCache>
                <c:ptCount val="9"/>
                <c:pt idx="0">
                  <c:v>0- 14歳</c:v>
                </c:pt>
                <c:pt idx="1">
                  <c:v>15 - 19歳</c:v>
                </c:pt>
                <c:pt idx="2">
                  <c:v>20 - 29歳</c:v>
                </c:pt>
                <c:pt idx="3">
                  <c:v>30 - 39歳</c:v>
                </c:pt>
                <c:pt idx="4">
                  <c:v>40 - 49歳</c:v>
                </c:pt>
                <c:pt idx="5">
                  <c:v>50 - 59歳</c:v>
                </c:pt>
                <c:pt idx="6">
                  <c:v>60 - 69歳</c:v>
                </c:pt>
                <c:pt idx="7">
                  <c:v>70 - 79歳</c:v>
                </c:pt>
                <c:pt idx="8">
                  <c:v>80歳以上</c:v>
                </c:pt>
              </c:strCache>
            </c:strRef>
          </c:cat>
          <c:val>
            <c:numRef>
              <c:f>納税義務者の階層別分布!$B$3:$J$3</c:f>
              <c:numCache>
                <c:formatCode>#,##0_ </c:formatCode>
                <c:ptCount val="9"/>
                <c:pt idx="0">
                  <c:v>3</c:v>
                </c:pt>
                <c:pt idx="1">
                  <c:v>640</c:v>
                </c:pt>
                <c:pt idx="2">
                  <c:v>25489</c:v>
                </c:pt>
                <c:pt idx="3">
                  <c:v>29706</c:v>
                </c:pt>
                <c:pt idx="4">
                  <c:v>37688</c:v>
                </c:pt>
                <c:pt idx="5">
                  <c:v>41999</c:v>
                </c:pt>
                <c:pt idx="6">
                  <c:v>24665</c:v>
                </c:pt>
                <c:pt idx="7">
                  <c:v>20369</c:v>
                </c:pt>
                <c:pt idx="8">
                  <c:v>12294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C-4B0A-B325-04758A06E6D4}"/>
            </c:ext>
          </c:extLst>
        </c:ser>
        <c:ser>
          <c:idx val="1"/>
          <c:order val="1"/>
          <c:tx>
            <c:strRef>
              <c:f>納税義務者の階層別分布!$A$4</c:f>
              <c:strCache>
                <c:ptCount val="1"/>
                <c:pt idx="0">
                  <c:v>非課税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納税義務者の階層別分布!$B$2:$J$2</c:f>
              <c:strCache>
                <c:ptCount val="9"/>
                <c:pt idx="0">
                  <c:v>0- 14歳</c:v>
                </c:pt>
                <c:pt idx="1">
                  <c:v>15 - 19歳</c:v>
                </c:pt>
                <c:pt idx="2">
                  <c:v>20 - 29歳</c:v>
                </c:pt>
                <c:pt idx="3">
                  <c:v>30 - 39歳</c:v>
                </c:pt>
                <c:pt idx="4">
                  <c:v>40 - 49歳</c:v>
                </c:pt>
                <c:pt idx="5">
                  <c:v>50 - 59歳</c:v>
                </c:pt>
                <c:pt idx="6">
                  <c:v>60 - 69歳</c:v>
                </c:pt>
                <c:pt idx="7">
                  <c:v>70 - 79歳</c:v>
                </c:pt>
                <c:pt idx="8">
                  <c:v>80歳以上</c:v>
                </c:pt>
              </c:strCache>
            </c:strRef>
          </c:cat>
          <c:val>
            <c:numRef>
              <c:f>納税義務者の階層別分布!$B$4:$J$4</c:f>
              <c:numCache>
                <c:formatCode>#,##0_ </c:formatCode>
                <c:ptCount val="9"/>
                <c:pt idx="0">
                  <c:v>76</c:v>
                </c:pt>
                <c:pt idx="1">
                  <c:v>5741</c:v>
                </c:pt>
                <c:pt idx="2">
                  <c:v>9110</c:v>
                </c:pt>
                <c:pt idx="3">
                  <c:v>5491</c:v>
                </c:pt>
                <c:pt idx="4">
                  <c:v>6629</c:v>
                </c:pt>
                <c:pt idx="5">
                  <c:v>7548</c:v>
                </c:pt>
                <c:pt idx="6">
                  <c:v>11255</c:v>
                </c:pt>
                <c:pt idx="7">
                  <c:v>22807</c:v>
                </c:pt>
                <c:pt idx="8">
                  <c:v>20675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C-4B0A-B325-04758A06E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1700672"/>
        <c:axId val="1771702464"/>
      </c:barChart>
      <c:catAx>
        <c:axId val="177170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1702464"/>
        <c:crosses val="autoZero"/>
        <c:auto val="1"/>
        <c:lblAlgn val="ctr"/>
        <c:lblOffset val="100"/>
        <c:noMultiLvlLbl val="0"/>
      </c:catAx>
      <c:valAx>
        <c:axId val="1771702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&quot;人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170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収入別月収と消費物価指数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年間の収入!$C$9</c:f>
              <c:strCache>
                <c:ptCount val="1"/>
                <c:pt idx="0">
                  <c:v>最低賃金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年間の収入!$C$10:$C$15</c:f>
              <c:numCache>
                <c:formatCode>General</c:formatCode>
                <c:ptCount val="6"/>
                <c:pt idx="0">
                  <c:v>148480</c:v>
                </c:pt>
                <c:pt idx="1">
                  <c:v>152960</c:v>
                </c:pt>
                <c:pt idx="2">
                  <c:v>157920</c:v>
                </c:pt>
                <c:pt idx="3">
                  <c:v>164480</c:v>
                </c:pt>
                <c:pt idx="4">
                  <c:v>172480</c:v>
                </c:pt>
                <c:pt idx="5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6-4A85-BF88-28D392086C81}"/>
            </c:ext>
          </c:extLst>
        </c:ser>
        <c:ser>
          <c:idx val="1"/>
          <c:order val="1"/>
          <c:tx>
            <c:strRef>
              <c:f>年間の収入!$D$9</c:f>
              <c:strCache>
                <c:ptCount val="1"/>
                <c:pt idx="0">
                  <c:v>老齢基礎年金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年間の収入!$D$10:$D$15</c:f>
              <c:numCache>
                <c:formatCode>General</c:formatCode>
                <c:ptCount val="6"/>
                <c:pt idx="0">
                  <c:v>65075</c:v>
                </c:pt>
                <c:pt idx="1">
                  <c:v>64816</c:v>
                </c:pt>
                <c:pt idx="2">
                  <c:v>66250</c:v>
                </c:pt>
                <c:pt idx="3">
                  <c:v>68000</c:v>
                </c:pt>
                <c:pt idx="4">
                  <c:v>69308</c:v>
                </c:pt>
                <c:pt idx="5">
                  <c:v>70608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6-4A85-BF88-28D392086C81}"/>
            </c:ext>
          </c:extLst>
        </c:ser>
        <c:ser>
          <c:idx val="2"/>
          <c:order val="2"/>
          <c:tx>
            <c:strRef>
              <c:f>年間の収入!$E$9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年間の収入!$E$10:$E$15</c:f>
              <c:numCache>
                <c:formatCode>#,##0_ </c:formatCode>
                <c:ptCount val="6"/>
                <c:pt idx="0">
                  <c:v>148570</c:v>
                </c:pt>
                <c:pt idx="1">
                  <c:v>148570</c:v>
                </c:pt>
                <c:pt idx="2">
                  <c:v>148570</c:v>
                </c:pt>
                <c:pt idx="3">
                  <c:v>154670</c:v>
                </c:pt>
                <c:pt idx="4">
                  <c:v>154670</c:v>
                </c:pt>
                <c:pt idx="5">
                  <c:v>154670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6-4A85-BF88-28D392086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101567"/>
        <c:axId val="596114527"/>
      </c:barChart>
      <c:lineChart>
        <c:grouping val="standard"/>
        <c:varyColors val="0"/>
        <c:ser>
          <c:idx val="3"/>
          <c:order val="3"/>
          <c:tx>
            <c:strRef>
              <c:f>年間の収入!$F$9</c:f>
              <c:strCache>
                <c:ptCount val="1"/>
                <c:pt idx="0">
                  <c:v>消費物価指数で補正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年間の収入!$B$10:$B$15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年間の収入!$F$10:$F$15</c:f>
              <c:numCache>
                <c:formatCode>General</c:formatCode>
                <c:ptCount val="6"/>
                <c:pt idx="0">
                  <c:v>148570</c:v>
                </c:pt>
                <c:pt idx="1">
                  <c:v>148280</c:v>
                </c:pt>
                <c:pt idx="2">
                  <c:v>151990</c:v>
                </c:pt>
                <c:pt idx="3">
                  <c:v>156890</c:v>
                </c:pt>
                <c:pt idx="4">
                  <c:v>161200</c:v>
                </c:pt>
                <c:pt idx="5">
                  <c:v>166250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056-4A85-BF88-28D392086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6101567"/>
        <c:axId val="596114527"/>
      </c:lineChart>
      <c:catAx>
        <c:axId val="59610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114527"/>
        <c:crosses val="autoZero"/>
        <c:auto val="1"/>
        <c:lblAlgn val="ctr"/>
        <c:lblOffset val="100"/>
        <c:noMultiLvlLbl val="0"/>
      </c:catAx>
      <c:valAx>
        <c:axId val="596114527"/>
        <c:scaling>
          <c:orientation val="minMax"/>
          <c:min val="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610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国保税と介護保険料の負担増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負担増!$C$27</c:f>
              <c:strCache>
                <c:ptCount val="1"/>
                <c:pt idx="0">
                  <c:v>国保税（7割軽減／単身）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負担増!$C$28:$C$32</c:f>
              <c:numCache>
                <c:formatCode>#,##0_);[Red]\(#,##0\)</c:formatCode>
                <c:ptCount val="5"/>
                <c:pt idx="0">
                  <c:v>9930</c:v>
                </c:pt>
                <c:pt idx="1">
                  <c:v>9930</c:v>
                </c:pt>
                <c:pt idx="2">
                  <c:v>11070</c:v>
                </c:pt>
                <c:pt idx="3">
                  <c:v>12660</c:v>
                </c:pt>
                <c:pt idx="4">
                  <c:v>15120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CF-41FC-A6B2-8BD5A5A1EC21}"/>
            </c:ext>
          </c:extLst>
        </c:ser>
        <c:ser>
          <c:idx val="2"/>
          <c:order val="2"/>
          <c:tx>
            <c:strRef>
              <c:f>負担増!$D$27</c:f>
              <c:strCache>
                <c:ptCount val="1"/>
                <c:pt idx="0">
                  <c:v>介護保険料（65歳／第1段階）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負担増!$D$28:$D$32</c:f>
              <c:numCache>
                <c:formatCode>#,##0_);[Red]\(#,##0\)</c:formatCode>
                <c:ptCount val="5"/>
                <c:pt idx="0">
                  <c:v>18972</c:v>
                </c:pt>
                <c:pt idx="1">
                  <c:v>18972</c:v>
                </c:pt>
                <c:pt idx="2">
                  <c:v>18972</c:v>
                </c:pt>
                <c:pt idx="3">
                  <c:v>19938</c:v>
                </c:pt>
                <c:pt idx="4">
                  <c:v>19938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CF-41FC-A6B2-8BD5A5A1E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73805888"/>
        <c:axId val="673808288"/>
      </c:barChart>
      <c:lineChart>
        <c:grouping val="standard"/>
        <c:varyColors val="0"/>
        <c:ser>
          <c:idx val="0"/>
          <c:order val="0"/>
          <c:tx>
            <c:strRef>
              <c:f>負担増!$B$27</c:f>
              <c:strCache>
                <c:ptCount val="1"/>
                <c:pt idx="0">
                  <c:v>国保税（7割軽減／3人世帯）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負担増!$A$28:$A$32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負担増!$B$28:$B$32</c:f>
              <c:numCache>
                <c:formatCode>#,##0_);[Red]\(#,##0\)</c:formatCode>
                <c:ptCount val="5"/>
                <c:pt idx="0">
                  <c:v>36570</c:v>
                </c:pt>
                <c:pt idx="1">
                  <c:v>36570</c:v>
                </c:pt>
                <c:pt idx="2">
                  <c:v>40590</c:v>
                </c:pt>
                <c:pt idx="3">
                  <c:v>46140</c:v>
                </c:pt>
                <c:pt idx="4">
                  <c:v>54360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CF-41FC-A6B2-8BD5A5A1E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3805888"/>
        <c:axId val="673808288"/>
      </c:lineChart>
      <c:catAx>
        <c:axId val="67380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73808288"/>
        <c:crosses val="autoZero"/>
        <c:auto val="1"/>
        <c:lblAlgn val="ctr"/>
        <c:lblOffset val="100"/>
        <c:noMultiLvlLbl val="0"/>
      </c:catAx>
      <c:valAx>
        <c:axId val="67380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7380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生活費不足額・負担増と給付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負担増!$B$44</c:f>
              <c:strCache>
                <c:ptCount val="1"/>
                <c:pt idx="0">
                  <c:v>基準額不足分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負担増!$B$45:$B$50</c:f>
              <c:numCache>
                <c:formatCode>General</c:formatCode>
                <c:ptCount val="6"/>
                <c:pt idx="0">
                  <c:v>0</c:v>
                </c:pt>
                <c:pt idx="1">
                  <c:v>-3480</c:v>
                </c:pt>
                <c:pt idx="2">
                  <c:v>41040</c:v>
                </c:pt>
                <c:pt idx="3">
                  <c:v>26640</c:v>
                </c:pt>
                <c:pt idx="4">
                  <c:v>78360</c:v>
                </c:pt>
                <c:pt idx="5">
                  <c:v>138960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0-40A4-896B-752BEBD8988A}"/>
            </c:ext>
          </c:extLst>
        </c:ser>
        <c:ser>
          <c:idx val="1"/>
          <c:order val="1"/>
          <c:tx>
            <c:strRef>
              <c:f>負担増!$C$44</c:f>
              <c:strCache>
                <c:ptCount val="1"/>
                <c:pt idx="0">
                  <c:v>国保税負担増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負担増!$C$45:$C$50</c:f>
              <c:numCache>
                <c:formatCode>#,##0_);[Red]\(#,##0\)</c:formatCode>
                <c:ptCount val="6"/>
                <c:pt idx="0">
                  <c:v>0</c:v>
                </c:pt>
                <c:pt idx="1">
                  <c:v>2910</c:v>
                </c:pt>
                <c:pt idx="2">
                  <c:v>2910</c:v>
                </c:pt>
                <c:pt idx="3">
                  <c:v>6930</c:v>
                </c:pt>
                <c:pt idx="4">
                  <c:v>12480</c:v>
                </c:pt>
                <c:pt idx="5">
                  <c:v>20700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20-40A4-896B-752BEBD89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110308272"/>
        <c:axId val="1110303472"/>
      </c:barChart>
      <c:lineChart>
        <c:grouping val="standard"/>
        <c:varyColors val="0"/>
        <c:ser>
          <c:idx val="2"/>
          <c:order val="2"/>
          <c:tx>
            <c:strRef>
              <c:f>負担増!$D$44</c:f>
              <c:strCache>
                <c:ptCount val="1"/>
                <c:pt idx="0">
                  <c:v>給付金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負担増!$A$45:$A$50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負担増!$D$45:$D$50</c:f>
              <c:numCache>
                <c:formatCode>General</c:formatCode>
                <c:ptCount val="6"/>
                <c:pt idx="3" formatCode="#,##0_);[Red]\(#,##0\)">
                  <c:v>30000</c:v>
                </c:pt>
                <c:pt idx="4" formatCode="#,##0_);[Red]\(#,##0\)">
                  <c:v>70000</c:v>
                </c:pt>
                <c:pt idx="5" formatCode="#,##0_);[Red]\(#,##0\)">
                  <c:v>40000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20-40A4-896B-752BEBD89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0308272"/>
        <c:axId val="1110303472"/>
        <c:extLst/>
      </c:lineChart>
      <c:catAx>
        <c:axId val="1110308272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10303472"/>
        <c:crosses val="autoZero"/>
        <c:auto val="1"/>
        <c:lblAlgn val="ctr"/>
        <c:lblOffset val="100"/>
        <c:noMultiLvlLbl val="0"/>
      </c:catAx>
      <c:valAx>
        <c:axId val="111030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dirty="0"/>
                  <a:t>年額（円）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1030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[202603一般質問資料.xlsx]家計消費支出!$C$9</c:f>
              <c:strCache>
                <c:ptCount val="1"/>
                <c:pt idx="0">
                  <c:v>平均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[202603一般質問資料.xlsx]家計消費支出!$B$10:$B$15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[202603一般質問資料.xlsx]家計消費支出!$C$10:$C$15</c:f>
              <c:numCache>
                <c:formatCode>General</c:formatCode>
                <c:ptCount val="6"/>
                <c:pt idx="0">
                  <c:v>244593</c:v>
                </c:pt>
                <c:pt idx="1">
                  <c:v>245931</c:v>
                </c:pt>
                <c:pt idx="2">
                  <c:v>255388</c:v>
                </c:pt>
                <c:pt idx="3">
                  <c:v>256267</c:v>
                </c:pt>
                <c:pt idx="4">
                  <c:v>262019</c:v>
                </c:pt>
                <c:pt idx="5">
                  <c:v>267160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55-974C-A029-2DFEF410855B}"/>
            </c:ext>
          </c:extLst>
        </c:ser>
        <c:ser>
          <c:idx val="1"/>
          <c:order val="1"/>
          <c:tx>
            <c:strRef>
              <c:f>[202603一般質問資料.xlsx]家計消費支出!$D$9</c:f>
              <c:strCache>
                <c:ptCount val="1"/>
                <c:pt idx="0">
                  <c:v>5分位-I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[202603一般質問資料.xlsx]家計消費支出!$B$10:$B$15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[202603一般質問資料.xlsx]家計消費支出!$D$10:$D$15</c:f>
              <c:numCache>
                <c:formatCode>General</c:formatCode>
                <c:ptCount val="6"/>
                <c:pt idx="0">
                  <c:v>136256</c:v>
                </c:pt>
                <c:pt idx="1">
                  <c:v>132368</c:v>
                </c:pt>
                <c:pt idx="2">
                  <c:v>145422</c:v>
                </c:pt>
                <c:pt idx="3">
                  <c:v>144453</c:v>
                </c:pt>
                <c:pt idx="4">
                  <c:v>148391</c:v>
                </c:pt>
                <c:pt idx="5">
                  <c:v>146517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55-974C-A029-2DFEF410855B}"/>
            </c:ext>
          </c:extLst>
        </c:ser>
        <c:ser>
          <c:idx val="2"/>
          <c:order val="2"/>
          <c:tx>
            <c:strRef>
              <c:f>[202603一般質問資料.xlsx]家計消費支出!$E$9</c:f>
              <c:strCache>
                <c:ptCount val="1"/>
                <c:pt idx="0">
                  <c:v>10分位-I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[202603一般質問資料.xlsx]家計消費支出!$B$10:$B$15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[202603一般質問資料.xlsx]家計消費支出!$E$10:$E$15</c:f>
              <c:numCache>
                <c:formatCode>General</c:formatCode>
                <c:ptCount val="6"/>
                <c:pt idx="0">
                  <c:v>115816</c:v>
                </c:pt>
                <c:pt idx="1">
                  <c:v>119058</c:v>
                </c:pt>
                <c:pt idx="2">
                  <c:v>124850</c:v>
                </c:pt>
                <c:pt idx="3">
                  <c:v>122338</c:v>
                </c:pt>
                <c:pt idx="4">
                  <c:v>119442</c:v>
                </c:pt>
                <c:pt idx="5">
                  <c:v>125616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55-974C-A029-2DFEF410855B}"/>
            </c:ext>
          </c:extLst>
        </c:ser>
        <c:ser>
          <c:idx val="3"/>
          <c:order val="3"/>
          <c:tx>
            <c:strRef>
              <c:f>[202603一般質問資料.xlsx]家計消費支出!$F$9</c:f>
              <c:strCache>
                <c:ptCount val="1"/>
                <c:pt idx="0">
                  <c:v>10分位-II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[202603一般質問資料.xlsx]家計消費支出!$B$10:$B$15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[202603一般質問資料.xlsx]家計消費支出!$F$10:$F$15</c:f>
              <c:numCache>
                <c:formatCode>General</c:formatCode>
                <c:ptCount val="6"/>
                <c:pt idx="0">
                  <c:v>156695</c:v>
                </c:pt>
                <c:pt idx="1">
                  <c:v>145678</c:v>
                </c:pt>
                <c:pt idx="2">
                  <c:v>165993</c:v>
                </c:pt>
                <c:pt idx="3">
                  <c:v>166567</c:v>
                </c:pt>
                <c:pt idx="4">
                  <c:v>177341</c:v>
                </c:pt>
                <c:pt idx="5">
                  <c:v>167417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55-974C-A029-2DFEF4108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6930432"/>
        <c:axId val="1616932224"/>
      </c:barChart>
      <c:catAx>
        <c:axId val="161693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16932224"/>
        <c:crosses val="autoZero"/>
        <c:auto val="1"/>
        <c:lblAlgn val="ctr"/>
        <c:lblOffset val="100"/>
        <c:noMultiLvlLbl val="0"/>
      </c:catAx>
      <c:valAx>
        <c:axId val="161693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16930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課税標準額の段階別納税義務者数の分布</a:t>
            </a:r>
            <a:endParaRPr lang="ja-JP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納税義務者の階層別分布!$A$9:$A$18</c:f>
              <c:strCache>
                <c:ptCount val="10"/>
                <c:pt idx="0">
                  <c:v>均等割のみ</c:v>
                </c:pt>
                <c:pt idx="1">
                  <c:v>10万円未満</c:v>
                </c:pt>
                <c:pt idx="2">
                  <c:v>10万円を超え100万円未満</c:v>
                </c:pt>
                <c:pt idx="3">
                  <c:v>100万円を超え200万円未満</c:v>
                </c:pt>
                <c:pt idx="4">
                  <c:v>200万円を超え300万円未満</c:v>
                </c:pt>
                <c:pt idx="5">
                  <c:v>300万円を超え400万円未満</c:v>
                </c:pt>
                <c:pt idx="6">
                  <c:v>400万円を超え550万円未満</c:v>
                </c:pt>
                <c:pt idx="7">
                  <c:v>550万円を超え700万円未満</c:v>
                </c:pt>
                <c:pt idx="8">
                  <c:v>700万円を超え1000万円未満</c:v>
                </c:pt>
                <c:pt idx="9">
                  <c:v>1000万円超</c:v>
                </c:pt>
              </c:strCache>
            </c:strRef>
          </c:cat>
          <c:val>
            <c:numRef>
              <c:f>納税義務者の階層別分布!$B$9:$B$18</c:f>
              <c:numCache>
                <c:formatCode>#,##0_ </c:formatCode>
                <c:ptCount val="10"/>
                <c:pt idx="0">
                  <c:v>12039</c:v>
                </c:pt>
                <c:pt idx="1">
                  <c:v>6477</c:v>
                </c:pt>
                <c:pt idx="2">
                  <c:v>51475</c:v>
                </c:pt>
                <c:pt idx="3">
                  <c:v>49514</c:v>
                </c:pt>
                <c:pt idx="4">
                  <c:v>32490</c:v>
                </c:pt>
                <c:pt idx="5">
                  <c:v>17441</c:v>
                </c:pt>
                <c:pt idx="6">
                  <c:v>12404</c:v>
                </c:pt>
                <c:pt idx="7">
                  <c:v>4512</c:v>
                </c:pt>
                <c:pt idx="8">
                  <c:v>3410</c:v>
                </c:pt>
                <c:pt idx="9">
                  <c:v>3091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5-4B2F-99FA-56F9A12A0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8380672"/>
        <c:axId val="1608382464"/>
      </c:barChart>
      <c:catAx>
        <c:axId val="160838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8382464"/>
        <c:crosses val="autoZero"/>
        <c:auto val="1"/>
        <c:lblAlgn val="ctr"/>
        <c:lblOffset val="100"/>
        <c:noMultiLvlLbl val="0"/>
      </c:catAx>
      <c:valAx>
        <c:axId val="1608382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&quot;人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0838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就業率（男女計）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(2)'!$A$3:$B$3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(2)'!$D$3:$P$3</c:f>
              <c:numCache>
                <c:formatCode>0.0</c:formatCode>
                <c:ptCount val="13"/>
                <c:pt idx="0">
                  <c:v>15.6</c:v>
                </c:pt>
                <c:pt idx="1">
                  <c:v>69.900000000000006</c:v>
                </c:pt>
                <c:pt idx="2">
                  <c:v>78.099999999999994</c:v>
                </c:pt>
                <c:pt idx="3">
                  <c:v>73.5</c:v>
                </c:pt>
                <c:pt idx="4">
                  <c:v>77.599999999999994</c:v>
                </c:pt>
                <c:pt idx="5">
                  <c:v>81.900000000000006</c:v>
                </c:pt>
                <c:pt idx="6">
                  <c:v>82.9</c:v>
                </c:pt>
                <c:pt idx="7">
                  <c:v>80.400000000000006</c:v>
                </c:pt>
                <c:pt idx="8">
                  <c:v>73.400000000000006</c:v>
                </c:pt>
                <c:pt idx="9">
                  <c:v>53.4</c:v>
                </c:pt>
                <c:pt idx="10">
                  <c:v>38.9</c:v>
                </c:pt>
                <c:pt idx="11">
                  <c:v>25.2</c:v>
                </c:pt>
                <c:pt idx="1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9-8244-8C86-1B8ABED36749}"/>
            </c:ext>
          </c:extLst>
        </c:ser>
        <c:ser>
          <c:idx val="1"/>
          <c:order val="1"/>
          <c:tx>
            <c:strRef>
              <c:f>'[提供用グラフデータ.xlsx]就業率の推移 (2)'!$A$4:$B$4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(2)'!$D$4:$P$4</c:f>
              <c:numCache>
                <c:formatCode>0.0</c:formatCode>
                <c:ptCount val="13"/>
                <c:pt idx="0">
                  <c:v>14.7</c:v>
                </c:pt>
                <c:pt idx="1">
                  <c:v>63.5</c:v>
                </c:pt>
                <c:pt idx="2">
                  <c:v>79.2</c:v>
                </c:pt>
                <c:pt idx="3">
                  <c:v>75.7</c:v>
                </c:pt>
                <c:pt idx="4">
                  <c:v>76.8</c:v>
                </c:pt>
                <c:pt idx="5">
                  <c:v>81.099999999999994</c:v>
                </c:pt>
                <c:pt idx="6">
                  <c:v>82.9</c:v>
                </c:pt>
                <c:pt idx="7">
                  <c:v>79.599999999999994</c:v>
                </c:pt>
                <c:pt idx="8">
                  <c:v>73.8</c:v>
                </c:pt>
                <c:pt idx="9">
                  <c:v>52</c:v>
                </c:pt>
                <c:pt idx="10">
                  <c:v>33.799999999999997</c:v>
                </c:pt>
                <c:pt idx="11">
                  <c:v>21.4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09-8244-8C86-1B8ABED36749}"/>
            </c:ext>
          </c:extLst>
        </c:ser>
        <c:ser>
          <c:idx val="2"/>
          <c:order val="2"/>
          <c:tx>
            <c:strRef>
              <c:f>'[提供用グラフデータ.xlsx]就業率の推移 (2)'!$A$5:$B$5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(2)'!$D$5:$P$5</c:f>
              <c:numCache>
                <c:formatCode>0.0</c:formatCode>
                <c:ptCount val="13"/>
                <c:pt idx="0">
                  <c:v>15.6</c:v>
                </c:pt>
                <c:pt idx="1">
                  <c:v>64.8</c:v>
                </c:pt>
                <c:pt idx="2">
                  <c:v>82.3</c:v>
                </c:pt>
                <c:pt idx="3">
                  <c:v>80.2</c:v>
                </c:pt>
                <c:pt idx="4">
                  <c:v>81.2</c:v>
                </c:pt>
                <c:pt idx="5">
                  <c:v>83.4</c:v>
                </c:pt>
                <c:pt idx="6">
                  <c:v>84.3</c:v>
                </c:pt>
                <c:pt idx="7">
                  <c:v>83.4</c:v>
                </c:pt>
                <c:pt idx="8">
                  <c:v>78.7</c:v>
                </c:pt>
                <c:pt idx="9">
                  <c:v>62.2</c:v>
                </c:pt>
                <c:pt idx="10">
                  <c:v>41.5</c:v>
                </c:pt>
                <c:pt idx="11">
                  <c:v>24.9</c:v>
                </c:pt>
                <c:pt idx="1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09-8244-8C86-1B8ABED36749}"/>
            </c:ext>
          </c:extLst>
        </c:ser>
        <c:ser>
          <c:idx val="3"/>
          <c:order val="3"/>
          <c:tx>
            <c:strRef>
              <c:f>'[提供用グラフデータ.xlsx]就業率の推移 (2)'!$A$6:$B$6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(2)'!$D$2:$P$2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(2)'!$D$6:$P$6</c:f>
              <c:numCache>
                <c:formatCode>0.0</c:formatCode>
                <c:ptCount val="13"/>
                <c:pt idx="0">
                  <c:v>21.4</c:v>
                </c:pt>
                <c:pt idx="1">
                  <c:v>74.400000000000006</c:v>
                </c:pt>
                <c:pt idx="2">
                  <c:v>88.8</c:v>
                </c:pt>
                <c:pt idx="3">
                  <c:v>88.8</c:v>
                </c:pt>
                <c:pt idx="4">
                  <c:v>87.3</c:v>
                </c:pt>
                <c:pt idx="5">
                  <c:v>88.1</c:v>
                </c:pt>
                <c:pt idx="6">
                  <c:v>88.7</c:v>
                </c:pt>
                <c:pt idx="7">
                  <c:v>87</c:v>
                </c:pt>
                <c:pt idx="8">
                  <c:v>83.9</c:v>
                </c:pt>
                <c:pt idx="9">
                  <c:v>74.900000000000006</c:v>
                </c:pt>
                <c:pt idx="10">
                  <c:v>54.5</c:v>
                </c:pt>
                <c:pt idx="11">
                  <c:v>36.200000000000003</c:v>
                </c:pt>
                <c:pt idx="1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9-8244-8C86-1B8ABED36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639128"/>
        <c:axId val="587640768"/>
      </c:barChart>
      <c:catAx>
        <c:axId val="587639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40768"/>
        <c:crosses val="autoZero"/>
        <c:auto val="1"/>
        <c:lblAlgn val="ctr"/>
        <c:lblOffset val="100"/>
        <c:noMultiLvlLbl val="0"/>
      </c:catAx>
      <c:valAx>
        <c:axId val="58764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39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就業率（男性）の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(2)'!$A$10:$B$10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(2)'!$D$10:$P$10</c:f>
              <c:numCache>
                <c:formatCode>0.0</c:formatCode>
                <c:ptCount val="13"/>
                <c:pt idx="0">
                  <c:v>16.100000000000001</c:v>
                </c:pt>
                <c:pt idx="1">
                  <c:v>69.900000000000006</c:v>
                </c:pt>
                <c:pt idx="2">
                  <c:v>92.8</c:v>
                </c:pt>
                <c:pt idx="3">
                  <c:v>95.6</c:v>
                </c:pt>
                <c:pt idx="4">
                  <c:v>96.2</c:v>
                </c:pt>
                <c:pt idx="5">
                  <c:v>95.6</c:v>
                </c:pt>
                <c:pt idx="6">
                  <c:v>96</c:v>
                </c:pt>
                <c:pt idx="7">
                  <c:v>95.2</c:v>
                </c:pt>
                <c:pt idx="8">
                  <c:v>91.5</c:v>
                </c:pt>
                <c:pt idx="9">
                  <c:v>69.3</c:v>
                </c:pt>
                <c:pt idx="10">
                  <c:v>52.5</c:v>
                </c:pt>
                <c:pt idx="11">
                  <c:v>37</c:v>
                </c:pt>
                <c:pt idx="1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6A-9F44-A4E0-1AC463CA8F86}"/>
            </c:ext>
          </c:extLst>
        </c:ser>
        <c:ser>
          <c:idx val="1"/>
          <c:order val="1"/>
          <c:tx>
            <c:strRef>
              <c:f>'[提供用グラフデータ.xlsx]就業率の推移 (2)'!$A$11:$B$11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(2)'!$D$11:$P$11</c:f>
              <c:numCache>
                <c:formatCode>0.0</c:formatCode>
                <c:ptCount val="13"/>
                <c:pt idx="0">
                  <c:v>14.7</c:v>
                </c:pt>
                <c:pt idx="1">
                  <c:v>62.2</c:v>
                </c:pt>
                <c:pt idx="2">
                  <c:v>87.6</c:v>
                </c:pt>
                <c:pt idx="3">
                  <c:v>92.1</c:v>
                </c:pt>
                <c:pt idx="4">
                  <c:v>93.4</c:v>
                </c:pt>
                <c:pt idx="5">
                  <c:v>93.8</c:v>
                </c:pt>
                <c:pt idx="6">
                  <c:v>93.8</c:v>
                </c:pt>
                <c:pt idx="7">
                  <c:v>92.3</c:v>
                </c:pt>
                <c:pt idx="8">
                  <c:v>89.6</c:v>
                </c:pt>
                <c:pt idx="9">
                  <c:v>65.900000000000006</c:v>
                </c:pt>
                <c:pt idx="10">
                  <c:v>45</c:v>
                </c:pt>
                <c:pt idx="11">
                  <c:v>28.9</c:v>
                </c:pt>
                <c:pt idx="1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6A-9F44-A4E0-1AC463CA8F86}"/>
            </c:ext>
          </c:extLst>
        </c:ser>
        <c:ser>
          <c:idx val="2"/>
          <c:order val="2"/>
          <c:tx>
            <c:strRef>
              <c:f>'[提供用グラフデータ.xlsx]就業率の推移 (2)'!$A$12:$B$12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(2)'!$D$12:$P$12</c:f>
              <c:numCache>
                <c:formatCode>0.0</c:formatCode>
                <c:ptCount val="13"/>
                <c:pt idx="0">
                  <c:v>15</c:v>
                </c:pt>
                <c:pt idx="1">
                  <c:v>64.7</c:v>
                </c:pt>
                <c:pt idx="2">
                  <c:v>87.8</c:v>
                </c:pt>
                <c:pt idx="3">
                  <c:v>91.7</c:v>
                </c:pt>
                <c:pt idx="4">
                  <c:v>93</c:v>
                </c:pt>
                <c:pt idx="5">
                  <c:v>93.5</c:v>
                </c:pt>
                <c:pt idx="6">
                  <c:v>93.2</c:v>
                </c:pt>
                <c:pt idx="7">
                  <c:v>92.4</c:v>
                </c:pt>
                <c:pt idx="8">
                  <c:v>90.2</c:v>
                </c:pt>
                <c:pt idx="9">
                  <c:v>75.5</c:v>
                </c:pt>
                <c:pt idx="10">
                  <c:v>52.2</c:v>
                </c:pt>
                <c:pt idx="11">
                  <c:v>32.299999999999997</c:v>
                </c:pt>
                <c:pt idx="1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6A-9F44-A4E0-1AC463CA8F86}"/>
            </c:ext>
          </c:extLst>
        </c:ser>
        <c:ser>
          <c:idx val="3"/>
          <c:order val="3"/>
          <c:tx>
            <c:strRef>
              <c:f>'[提供用グラフデータ.xlsx]就業率の推移 (2)'!$A$13:$B$13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(2)'!$D$9:$P$9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(2)'!$D$13:$P$13</c:f>
              <c:numCache>
                <c:formatCode>0.0</c:formatCode>
                <c:ptCount val="13"/>
                <c:pt idx="0">
                  <c:v>19.600000000000001</c:v>
                </c:pt>
                <c:pt idx="1">
                  <c:v>73.8</c:v>
                </c:pt>
                <c:pt idx="2">
                  <c:v>90.2</c:v>
                </c:pt>
                <c:pt idx="3">
                  <c:v>93.1</c:v>
                </c:pt>
                <c:pt idx="4">
                  <c:v>93.3</c:v>
                </c:pt>
                <c:pt idx="5">
                  <c:v>93.4</c:v>
                </c:pt>
                <c:pt idx="6">
                  <c:v>93.7</c:v>
                </c:pt>
                <c:pt idx="7">
                  <c:v>93.1</c:v>
                </c:pt>
                <c:pt idx="8">
                  <c:v>91.2</c:v>
                </c:pt>
                <c:pt idx="9">
                  <c:v>84.1</c:v>
                </c:pt>
                <c:pt idx="10">
                  <c:v>63.4</c:v>
                </c:pt>
                <c:pt idx="11">
                  <c:v>44.5</c:v>
                </c:pt>
                <c:pt idx="1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6A-9F44-A4E0-1AC463CA8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2962584"/>
        <c:axId val="722962912"/>
      </c:barChart>
      <c:catAx>
        <c:axId val="72296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2962912"/>
        <c:crosses val="autoZero"/>
        <c:auto val="1"/>
        <c:lblAlgn val="ctr"/>
        <c:lblOffset val="100"/>
        <c:noMultiLvlLbl val="0"/>
      </c:catAx>
      <c:valAx>
        <c:axId val="7229629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296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就業率（女性）の</a:t>
            </a:r>
            <a:r>
              <a:rPr lang="en-US"/>
              <a:t>10</a:t>
            </a:r>
            <a:r>
              <a:rPr lang="ja-JP"/>
              <a:t>年毎の推移（％）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'[提供用グラフデータ.xlsx]就業率の推移 (2)'!$A$17:$B$17</c:f>
              <c:strCache>
                <c:ptCount val="2"/>
                <c:pt idx="0">
                  <c:v>平成 7年</c:v>
                </c:pt>
                <c:pt idx="1">
                  <c:v>(1995)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(2)'!$D$17:$P$17</c:f>
              <c:numCache>
                <c:formatCode>0.0</c:formatCode>
                <c:ptCount val="13"/>
                <c:pt idx="0">
                  <c:v>14.8</c:v>
                </c:pt>
                <c:pt idx="1">
                  <c:v>69.8</c:v>
                </c:pt>
                <c:pt idx="2">
                  <c:v>63</c:v>
                </c:pt>
                <c:pt idx="3">
                  <c:v>51.1</c:v>
                </c:pt>
                <c:pt idx="4">
                  <c:v>58.7</c:v>
                </c:pt>
                <c:pt idx="5">
                  <c:v>67.900000000000006</c:v>
                </c:pt>
                <c:pt idx="6">
                  <c:v>69.8</c:v>
                </c:pt>
                <c:pt idx="7">
                  <c:v>65.8</c:v>
                </c:pt>
                <c:pt idx="8">
                  <c:v>56</c:v>
                </c:pt>
                <c:pt idx="9">
                  <c:v>38.700000000000003</c:v>
                </c:pt>
                <c:pt idx="10">
                  <c:v>26.9</c:v>
                </c:pt>
                <c:pt idx="11">
                  <c:v>16.8</c:v>
                </c:pt>
                <c:pt idx="1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4-E149-BEE4-56F55CFE51D5}"/>
            </c:ext>
          </c:extLst>
        </c:ser>
        <c:ser>
          <c:idx val="1"/>
          <c:order val="1"/>
          <c:tx>
            <c:strRef>
              <c:f>'[提供用グラフデータ.xlsx]就業率の推移 (2)'!$A$18:$B$18</c:f>
              <c:strCache>
                <c:ptCount val="2"/>
                <c:pt idx="0">
                  <c:v>平成17年</c:v>
                </c:pt>
                <c:pt idx="1">
                  <c:v>(2005)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(2)'!$D$18:$P$18</c:f>
              <c:numCache>
                <c:formatCode>0.0</c:formatCode>
                <c:ptCount val="13"/>
                <c:pt idx="0">
                  <c:v>14.9</c:v>
                </c:pt>
                <c:pt idx="1">
                  <c:v>65</c:v>
                </c:pt>
                <c:pt idx="2">
                  <c:v>70.3</c:v>
                </c:pt>
                <c:pt idx="3">
                  <c:v>58.8</c:v>
                </c:pt>
                <c:pt idx="4">
                  <c:v>60</c:v>
                </c:pt>
                <c:pt idx="5">
                  <c:v>68.3</c:v>
                </c:pt>
                <c:pt idx="6">
                  <c:v>71.8</c:v>
                </c:pt>
                <c:pt idx="7">
                  <c:v>67</c:v>
                </c:pt>
                <c:pt idx="8">
                  <c:v>58.4</c:v>
                </c:pt>
                <c:pt idx="9">
                  <c:v>39</c:v>
                </c:pt>
                <c:pt idx="10">
                  <c:v>23.7</c:v>
                </c:pt>
                <c:pt idx="11">
                  <c:v>15.1</c:v>
                </c:pt>
                <c:pt idx="1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34-E149-BEE4-56F55CFE51D5}"/>
            </c:ext>
          </c:extLst>
        </c:ser>
        <c:ser>
          <c:idx val="2"/>
          <c:order val="2"/>
          <c:tx>
            <c:strRef>
              <c:f>'[提供用グラフデータ.xlsx]就業率の推移 (2)'!$A$19:$B$19</c:f>
              <c:strCache>
                <c:ptCount val="2"/>
                <c:pt idx="0">
                  <c:v>平成27年</c:v>
                </c:pt>
                <c:pt idx="1">
                  <c:v>(2015)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(2)'!$D$19:$P$19</c:f>
              <c:numCache>
                <c:formatCode>0.0</c:formatCode>
                <c:ptCount val="13"/>
                <c:pt idx="0">
                  <c:v>16.100000000000001</c:v>
                </c:pt>
                <c:pt idx="1">
                  <c:v>64.900000000000006</c:v>
                </c:pt>
                <c:pt idx="2">
                  <c:v>76.5</c:v>
                </c:pt>
                <c:pt idx="3">
                  <c:v>68.400000000000006</c:v>
                </c:pt>
                <c:pt idx="4">
                  <c:v>69.400000000000006</c:v>
                </c:pt>
                <c:pt idx="5">
                  <c:v>72.7</c:v>
                </c:pt>
                <c:pt idx="6">
                  <c:v>75.2</c:v>
                </c:pt>
                <c:pt idx="7">
                  <c:v>74.2</c:v>
                </c:pt>
                <c:pt idx="8">
                  <c:v>67.5</c:v>
                </c:pt>
                <c:pt idx="9">
                  <c:v>49.4</c:v>
                </c:pt>
                <c:pt idx="10">
                  <c:v>31.6</c:v>
                </c:pt>
                <c:pt idx="11">
                  <c:v>18.7</c:v>
                </c:pt>
                <c:pt idx="1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34-E149-BEE4-56F55CFE51D5}"/>
            </c:ext>
          </c:extLst>
        </c:ser>
        <c:ser>
          <c:idx val="3"/>
          <c:order val="3"/>
          <c:tx>
            <c:strRef>
              <c:f>'[提供用グラフデータ.xlsx]就業率の推移 (2)'!$A$20:$B$20</c:f>
              <c:strCache>
                <c:ptCount val="2"/>
                <c:pt idx="0">
                  <c:v>令和 7年</c:v>
                </c:pt>
                <c:pt idx="1">
                  <c:v>(2025)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'[提供用グラフデータ.xlsx]就業率の推移 (2)'!$D$16:$P$16</c:f>
              <c:strCache>
                <c:ptCount val="13"/>
                <c:pt idx="0">
                  <c:v>15～19歳</c:v>
                </c:pt>
                <c:pt idx="1">
                  <c:v>20～24</c:v>
                </c:pt>
                <c:pt idx="2">
                  <c:v>25～29</c:v>
                </c:pt>
                <c:pt idx="3">
                  <c:v>30～34</c:v>
                </c:pt>
                <c:pt idx="4">
                  <c:v>35～39</c:v>
                </c:pt>
                <c:pt idx="5">
                  <c:v>40～44</c:v>
                </c:pt>
                <c:pt idx="6">
                  <c:v>45～49</c:v>
                </c:pt>
                <c:pt idx="7">
                  <c:v>50～54</c:v>
                </c:pt>
                <c:pt idx="8">
                  <c:v>55～59</c:v>
                </c:pt>
                <c:pt idx="9">
                  <c:v>60～64</c:v>
                </c:pt>
                <c:pt idx="10">
                  <c:v>65～69</c:v>
                </c:pt>
                <c:pt idx="11">
                  <c:v>70～74</c:v>
                </c:pt>
                <c:pt idx="12">
                  <c:v>75歳以上</c:v>
                </c:pt>
              </c:strCache>
            </c:strRef>
          </c:cat>
          <c:val>
            <c:numRef>
              <c:f>'[提供用グラフデータ.xlsx]就業率の推移 (2)'!$D$20:$P$20</c:f>
              <c:numCache>
                <c:formatCode>0.0</c:formatCode>
                <c:ptCount val="13"/>
                <c:pt idx="0">
                  <c:v>23.2</c:v>
                </c:pt>
                <c:pt idx="1">
                  <c:v>75.099999999999994</c:v>
                </c:pt>
                <c:pt idx="2">
                  <c:v>87.4</c:v>
                </c:pt>
                <c:pt idx="3">
                  <c:v>84</c:v>
                </c:pt>
                <c:pt idx="4">
                  <c:v>80.599999999999994</c:v>
                </c:pt>
                <c:pt idx="5">
                  <c:v>82.7</c:v>
                </c:pt>
                <c:pt idx="6">
                  <c:v>83.3</c:v>
                </c:pt>
                <c:pt idx="7">
                  <c:v>80.599999999999994</c:v>
                </c:pt>
                <c:pt idx="8">
                  <c:v>76.900000000000006</c:v>
                </c:pt>
                <c:pt idx="9">
                  <c:v>65.8</c:v>
                </c:pt>
                <c:pt idx="10">
                  <c:v>46.1</c:v>
                </c:pt>
                <c:pt idx="11">
                  <c:v>28.8</c:v>
                </c:pt>
                <c:pt idx="1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34-E149-BEE4-56F55CFE5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681112"/>
        <c:axId val="587680784"/>
      </c:barChart>
      <c:catAx>
        <c:axId val="587681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80784"/>
        <c:crosses val="autoZero"/>
        <c:auto val="1"/>
        <c:lblAlgn val="ctr"/>
        <c:lblOffset val="100"/>
        <c:noMultiLvlLbl val="0"/>
      </c:catAx>
      <c:valAx>
        <c:axId val="58768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681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生活保護　標準世帯基準額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生活保護基準額!$B$44:$B$85</c:f>
              <c:numCache>
                <c:formatCode>0_);[Red]\(0\)</c:formatCode>
                <c:ptCount val="42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  <c:pt idx="27">
                  <c:v>2013</c:v>
                </c:pt>
                <c:pt idx="28">
                  <c:v>2014</c:v>
                </c:pt>
                <c:pt idx="29">
                  <c:v>2015</c:v>
                </c:pt>
                <c:pt idx="30">
                  <c:v>2015</c:v>
                </c:pt>
                <c:pt idx="31">
                  <c:v>2016</c:v>
                </c:pt>
                <c:pt idx="32">
                  <c:v>2017</c:v>
                </c:pt>
                <c:pt idx="33">
                  <c:v>2018</c:v>
                </c:pt>
                <c:pt idx="34">
                  <c:v>2019</c:v>
                </c:pt>
                <c:pt idx="35">
                  <c:v>2020</c:v>
                </c:pt>
                <c:pt idx="36">
                  <c:v>2021</c:v>
                </c:pt>
                <c:pt idx="37">
                  <c:v>2022</c:v>
                </c:pt>
                <c:pt idx="38">
                  <c:v>2023</c:v>
                </c:pt>
                <c:pt idx="39">
                  <c:v>2023</c:v>
                </c:pt>
                <c:pt idx="40">
                  <c:v>2024</c:v>
                </c:pt>
                <c:pt idx="41">
                  <c:v>2025</c:v>
                </c:pt>
              </c:numCache>
            </c:numRef>
          </c:cat>
          <c:val>
            <c:numRef>
              <c:f>生活保護基準額!$C$44:$C$85</c:f>
              <c:numCache>
                <c:formatCode>#,##0_ </c:formatCode>
                <c:ptCount val="42"/>
                <c:pt idx="0">
                  <c:v>126977</c:v>
                </c:pt>
                <c:pt idx="1">
                  <c:v>129136</c:v>
                </c:pt>
                <c:pt idx="2">
                  <c:v>130944</c:v>
                </c:pt>
                <c:pt idx="3">
                  <c:v>136444</c:v>
                </c:pt>
                <c:pt idx="4">
                  <c:v>140674</c:v>
                </c:pt>
                <c:pt idx="5">
                  <c:v>145457</c:v>
                </c:pt>
                <c:pt idx="6">
                  <c:v>149966</c:v>
                </c:pt>
                <c:pt idx="7">
                  <c:v>153265</c:v>
                </c:pt>
                <c:pt idx="8">
                  <c:v>155717</c:v>
                </c:pt>
                <c:pt idx="9">
                  <c:v>157274</c:v>
                </c:pt>
                <c:pt idx="10">
                  <c:v>158375</c:v>
                </c:pt>
                <c:pt idx="11">
                  <c:v>161859</c:v>
                </c:pt>
                <c:pt idx="12">
                  <c:v>163316</c:v>
                </c:pt>
                <c:pt idx="13">
                  <c:v>163806</c:v>
                </c:pt>
                <c:pt idx="14">
                  <c:v>163970</c:v>
                </c:pt>
                <c:pt idx="15">
                  <c:v>163970</c:v>
                </c:pt>
                <c:pt idx="16">
                  <c:v>163970</c:v>
                </c:pt>
                <c:pt idx="17">
                  <c:v>162490</c:v>
                </c:pt>
                <c:pt idx="18">
                  <c:v>162170</c:v>
                </c:pt>
                <c:pt idx="19">
                  <c:v>162170</c:v>
                </c:pt>
                <c:pt idx="20">
                  <c:v>162170</c:v>
                </c:pt>
                <c:pt idx="21">
                  <c:v>162170</c:v>
                </c:pt>
                <c:pt idx="22">
                  <c:v>162170</c:v>
                </c:pt>
                <c:pt idx="23">
                  <c:v>162170</c:v>
                </c:pt>
                <c:pt idx="24">
                  <c:v>162170</c:v>
                </c:pt>
                <c:pt idx="25">
                  <c:v>162170</c:v>
                </c:pt>
                <c:pt idx="26">
                  <c:v>162170</c:v>
                </c:pt>
                <c:pt idx="27">
                  <c:v>156810</c:v>
                </c:pt>
                <c:pt idx="28">
                  <c:v>155840</c:v>
                </c:pt>
                <c:pt idx="29">
                  <c:v>150360</c:v>
                </c:pt>
                <c:pt idx="30">
                  <c:v>150110</c:v>
                </c:pt>
                <c:pt idx="31">
                  <c:v>150110</c:v>
                </c:pt>
                <c:pt idx="32">
                  <c:v>150110</c:v>
                </c:pt>
                <c:pt idx="33">
                  <c:v>148900</c:v>
                </c:pt>
                <c:pt idx="34">
                  <c:v>149790</c:v>
                </c:pt>
                <c:pt idx="35">
                  <c:v>148570</c:v>
                </c:pt>
                <c:pt idx="36">
                  <c:v>148570</c:v>
                </c:pt>
                <c:pt idx="37">
                  <c:v>148570</c:v>
                </c:pt>
                <c:pt idx="38">
                  <c:v>148570</c:v>
                </c:pt>
                <c:pt idx="39">
                  <c:v>154670</c:v>
                </c:pt>
                <c:pt idx="40">
                  <c:v>154670</c:v>
                </c:pt>
                <c:pt idx="41">
                  <c:v>154670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76-4F68-ACA8-968BC7689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61815040"/>
        <c:axId val="1461816832"/>
      </c:lineChart>
      <c:catAx>
        <c:axId val="1461815040"/>
        <c:scaling>
          <c:orientation val="minMax"/>
        </c:scaling>
        <c:delete val="0"/>
        <c:axPos val="b"/>
        <c:numFmt formatCode="0_);[Red]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16832"/>
        <c:crosses val="autoZero"/>
        <c:auto val="1"/>
        <c:lblAlgn val="ctr"/>
        <c:lblOffset val="100"/>
        <c:noMultiLvlLbl val="1"/>
      </c:catAx>
      <c:valAx>
        <c:axId val="1461816832"/>
        <c:scaling>
          <c:orientation val="minMax"/>
          <c:min val="1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1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400"/>
              <a:t>最低賃金と生活保護基準額</a:t>
            </a:r>
            <a:endParaRPr lang="en-US" altLang="ja-JP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 alt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最低賃金と生活保護基準の比較!$B$23</c:f>
              <c:strCache>
                <c:ptCount val="1"/>
                <c:pt idx="0">
                  <c:v>最低賃金月額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最低賃金と生活保護基準の比較!$A$24:$A$28</c:f>
              <c:strCache>
                <c:ptCount val="5"/>
                <c:pt idx="0">
                  <c:v>令和3</c:v>
                </c:pt>
                <c:pt idx="1">
                  <c:v>令和4</c:v>
                </c:pt>
                <c:pt idx="2">
                  <c:v>令和5</c:v>
                </c:pt>
                <c:pt idx="3">
                  <c:v>令和6</c:v>
                </c:pt>
                <c:pt idx="4">
                  <c:v>令和7</c:v>
                </c:pt>
              </c:strCache>
            </c:strRef>
          </c:cat>
          <c:val>
            <c:numRef>
              <c:f>最低賃金と生活保護基準の比較!$B$24:$B$28</c:f>
              <c:numCache>
                <c:formatCode>General</c:formatCode>
                <c:ptCount val="5"/>
                <c:pt idx="0">
                  <c:v>152960</c:v>
                </c:pt>
                <c:pt idx="1">
                  <c:v>157920</c:v>
                </c:pt>
                <c:pt idx="2">
                  <c:v>164480</c:v>
                </c:pt>
                <c:pt idx="3">
                  <c:v>172480</c:v>
                </c:pt>
                <c:pt idx="4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AE-4534-BC78-3939DAFCEE33}"/>
            </c:ext>
          </c:extLst>
        </c:ser>
        <c:ser>
          <c:idx val="1"/>
          <c:order val="1"/>
          <c:tx>
            <c:strRef>
              <c:f>最低賃金と生活保護基準の比較!$C$23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最低賃金と生活保護基準の比較!$A$24:$A$28</c:f>
              <c:strCache>
                <c:ptCount val="5"/>
                <c:pt idx="0">
                  <c:v>令和3</c:v>
                </c:pt>
                <c:pt idx="1">
                  <c:v>令和4</c:v>
                </c:pt>
                <c:pt idx="2">
                  <c:v>令和5</c:v>
                </c:pt>
                <c:pt idx="3">
                  <c:v>令和6</c:v>
                </c:pt>
                <c:pt idx="4">
                  <c:v>令和7</c:v>
                </c:pt>
              </c:strCache>
            </c:strRef>
          </c:cat>
          <c:val>
            <c:numRef>
              <c:f>最低賃金と生活保護基準の比較!$C$24:$C$28</c:f>
              <c:numCache>
                <c:formatCode>General</c:formatCode>
                <c:ptCount val="5"/>
                <c:pt idx="0">
                  <c:v>148570</c:v>
                </c:pt>
                <c:pt idx="1">
                  <c:v>148570</c:v>
                </c:pt>
                <c:pt idx="2">
                  <c:v>148570</c:v>
                </c:pt>
                <c:pt idx="3">
                  <c:v>154670</c:v>
                </c:pt>
                <c:pt idx="4">
                  <c:v>154670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AE-4534-BC78-3939DAFCE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8466688"/>
        <c:axId val="1461823104"/>
      </c:barChart>
      <c:catAx>
        <c:axId val="128846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1823104"/>
        <c:crosses val="autoZero"/>
        <c:auto val="1"/>
        <c:lblAlgn val="ctr"/>
        <c:lblOffset val="100"/>
        <c:noMultiLvlLbl val="0"/>
      </c:catAx>
      <c:valAx>
        <c:axId val="1461823104"/>
        <c:scaling>
          <c:orientation val="minMax"/>
          <c:min val="1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8846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/>
              <a:t>最低賃金・生活保護・老齢基礎年金の比較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年金!$B$10</c:f>
              <c:strCache>
                <c:ptCount val="1"/>
                <c:pt idx="0">
                  <c:v>最低賃金月額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年金!$B$11:$B$15</c:f>
              <c:numCache>
                <c:formatCode>General</c:formatCode>
                <c:ptCount val="5"/>
                <c:pt idx="0">
                  <c:v>152960</c:v>
                </c:pt>
                <c:pt idx="1">
                  <c:v>157920</c:v>
                </c:pt>
                <c:pt idx="2">
                  <c:v>164480</c:v>
                </c:pt>
                <c:pt idx="3">
                  <c:v>172480</c:v>
                </c:pt>
                <c:pt idx="4">
                  <c:v>182560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6A-4AAE-8340-DE9ECE226A3E}"/>
            </c:ext>
          </c:extLst>
        </c:ser>
        <c:ser>
          <c:idx val="1"/>
          <c:order val="1"/>
          <c:tx>
            <c:strRef>
              <c:f>年金!$C$10</c:f>
              <c:strCache>
                <c:ptCount val="1"/>
                <c:pt idx="0">
                  <c:v>生活保護基準額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年金!$C$11:$C$15</c:f>
              <c:numCache>
                <c:formatCode>General</c:formatCode>
                <c:ptCount val="5"/>
                <c:pt idx="0">
                  <c:v>137170</c:v>
                </c:pt>
                <c:pt idx="1">
                  <c:v>137170</c:v>
                </c:pt>
                <c:pt idx="2">
                  <c:v>137170</c:v>
                </c:pt>
                <c:pt idx="3">
                  <c:v>141290</c:v>
                </c:pt>
                <c:pt idx="4">
                  <c:v>141290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6A-4AAE-8340-DE9ECE226A3E}"/>
            </c:ext>
          </c:extLst>
        </c:ser>
        <c:ser>
          <c:idx val="2"/>
          <c:order val="2"/>
          <c:tx>
            <c:strRef>
              <c:f>年金!$D$10</c:f>
              <c:strCache>
                <c:ptCount val="1"/>
                <c:pt idx="0">
                  <c:v>老齢基礎年金月額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年金!$A$11:$A$15</c:f>
              <c:strCache>
                <c:ptCount val="5"/>
                <c:pt idx="0">
                  <c:v>令和3年</c:v>
                </c:pt>
                <c:pt idx="1">
                  <c:v>令和4年</c:v>
                </c:pt>
                <c:pt idx="2">
                  <c:v>令和5年</c:v>
                </c:pt>
                <c:pt idx="3">
                  <c:v>令和6年</c:v>
                </c:pt>
                <c:pt idx="4">
                  <c:v>令和7年</c:v>
                </c:pt>
              </c:strCache>
            </c:strRef>
          </c:cat>
          <c:val>
            <c:numRef>
              <c:f>年金!$D$11:$D$15</c:f>
              <c:numCache>
                <c:formatCode>General</c:formatCode>
                <c:ptCount val="5"/>
                <c:pt idx="0">
                  <c:v>65075</c:v>
                </c:pt>
                <c:pt idx="1">
                  <c:v>64816</c:v>
                </c:pt>
                <c:pt idx="2">
                  <c:v>66250</c:v>
                </c:pt>
                <c:pt idx="3">
                  <c:v>68000</c:v>
                </c:pt>
                <c:pt idx="4">
                  <c:v>69308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6A-4AAE-8340-DE9ECE226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9388352"/>
        <c:axId val="1910276096"/>
      </c:barChart>
      <c:catAx>
        <c:axId val="2139388352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10276096"/>
        <c:crosses val="autoZero"/>
        <c:auto val="1"/>
        <c:lblAlgn val="ctr"/>
        <c:lblOffset val="100"/>
        <c:noMultiLvlLbl val="0"/>
      </c:catAx>
      <c:valAx>
        <c:axId val="191027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t" anchorCtr="0"/>
              <a:lstStyle/>
              <a:p>
                <a:pPr>
                  <a:defRPr lang="ja-JP"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dirty="0"/>
                  <a:t>収入月額（円）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t" anchorCtr="0"/>
            <a:lstStyle/>
            <a:p>
              <a:pPr>
                <a:defRPr lang="ja-JP"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3938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800"/>
              <a:t>10〜12</a:t>
            </a:r>
            <a:r>
              <a:rPr lang="ja-JP" altLang="en-US" sz="2800"/>
              <a:t>月期の家計消費支出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家計消費支出!$C$9</c:f>
              <c:strCache>
                <c:ptCount val="1"/>
                <c:pt idx="0">
                  <c:v>平均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家計消費支出!$C$10:$C$15</c:f>
              <c:numCache>
                <c:formatCode>General</c:formatCode>
                <c:ptCount val="6"/>
                <c:pt idx="0">
                  <c:v>244593</c:v>
                </c:pt>
                <c:pt idx="1">
                  <c:v>245931</c:v>
                </c:pt>
                <c:pt idx="2">
                  <c:v>255388</c:v>
                </c:pt>
                <c:pt idx="3">
                  <c:v>256267</c:v>
                </c:pt>
                <c:pt idx="4">
                  <c:v>262019</c:v>
                </c:pt>
                <c:pt idx="5">
                  <c:v>267160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7-43D3-B9BD-00A8EA73551A}"/>
            </c:ext>
          </c:extLst>
        </c:ser>
        <c:ser>
          <c:idx val="1"/>
          <c:order val="1"/>
          <c:tx>
            <c:strRef>
              <c:f>家計消費支出!$D$9</c:f>
              <c:strCache>
                <c:ptCount val="1"/>
                <c:pt idx="0">
                  <c:v>5分位-I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家計消費支出!$D$10:$D$15</c:f>
              <c:numCache>
                <c:formatCode>General</c:formatCode>
                <c:ptCount val="6"/>
                <c:pt idx="0">
                  <c:v>136256</c:v>
                </c:pt>
                <c:pt idx="1">
                  <c:v>132368</c:v>
                </c:pt>
                <c:pt idx="2">
                  <c:v>145422</c:v>
                </c:pt>
                <c:pt idx="3">
                  <c:v>144453</c:v>
                </c:pt>
                <c:pt idx="4">
                  <c:v>148391</c:v>
                </c:pt>
                <c:pt idx="5">
                  <c:v>146517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7-43D3-B9BD-00A8EA73551A}"/>
            </c:ext>
          </c:extLst>
        </c:ser>
        <c:ser>
          <c:idx val="2"/>
          <c:order val="2"/>
          <c:tx>
            <c:strRef>
              <c:f>家計消費支出!$E$9</c:f>
              <c:strCache>
                <c:ptCount val="1"/>
                <c:pt idx="0">
                  <c:v>10分位-I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家計消費支出!$E$10:$E$15</c:f>
              <c:numCache>
                <c:formatCode>General</c:formatCode>
                <c:ptCount val="6"/>
                <c:pt idx="0">
                  <c:v>115816</c:v>
                </c:pt>
                <c:pt idx="1">
                  <c:v>119058</c:v>
                </c:pt>
                <c:pt idx="2">
                  <c:v>124850</c:v>
                </c:pt>
                <c:pt idx="3">
                  <c:v>122338</c:v>
                </c:pt>
                <c:pt idx="4">
                  <c:v>119442</c:v>
                </c:pt>
                <c:pt idx="5">
                  <c:v>125616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37-43D3-B9BD-00A8EA73551A}"/>
            </c:ext>
          </c:extLst>
        </c:ser>
        <c:ser>
          <c:idx val="3"/>
          <c:order val="3"/>
          <c:tx>
            <c:strRef>
              <c:f>家計消費支出!$F$9</c:f>
              <c:strCache>
                <c:ptCount val="1"/>
                <c:pt idx="0">
                  <c:v>10分位-II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家計消費支出!$B$10:$B$15</c:f>
              <c:strCache>
                <c:ptCount val="6"/>
                <c:pt idx="0">
                  <c:v>令和2年</c:v>
                </c:pt>
                <c:pt idx="1">
                  <c:v>令和3年</c:v>
                </c:pt>
                <c:pt idx="2">
                  <c:v>令和4年</c:v>
                </c:pt>
                <c:pt idx="3">
                  <c:v>令和5年</c:v>
                </c:pt>
                <c:pt idx="4">
                  <c:v>令和6年</c:v>
                </c:pt>
                <c:pt idx="5">
                  <c:v>令和7年</c:v>
                </c:pt>
              </c:strCache>
            </c:strRef>
          </c:cat>
          <c:val>
            <c:numRef>
              <c:f>家計消費支出!$F$10:$F$15</c:f>
              <c:numCache>
                <c:formatCode>General</c:formatCode>
                <c:ptCount val="6"/>
                <c:pt idx="0">
                  <c:v>156695</c:v>
                </c:pt>
                <c:pt idx="1">
                  <c:v>145678</c:v>
                </c:pt>
                <c:pt idx="2">
                  <c:v>165993</c:v>
                </c:pt>
                <c:pt idx="3">
                  <c:v>166567</c:v>
                </c:pt>
                <c:pt idx="4">
                  <c:v>177341</c:v>
                </c:pt>
                <c:pt idx="5">
                  <c:v>167417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37-43D3-B9BD-00A8EA735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7829071"/>
        <c:axId val="457824271"/>
      </c:barChart>
      <c:catAx>
        <c:axId val="457829071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7824271"/>
        <c:crosses val="autoZero"/>
        <c:auto val="1"/>
        <c:lblAlgn val="ctr"/>
        <c:lblOffset val="100"/>
        <c:noMultiLvlLbl val="0"/>
      </c:catAx>
      <c:valAx>
        <c:axId val="457824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0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消費支出（円）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7829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56E7B-7A4E-224C-B08E-9DD203AA87A7}" type="datetimeFigureOut">
              <a:rPr lang="en-US" altLang="ja-JP" smtClean="0"/>
              <a:t>3/9/26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C7C65-6CA7-6149-9C55-D29B08C00531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0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C7C65-6CA7-6149-9C55-D29B08C00531}" type="slidenum">
              <a:rPr lang="en-US" altLang="ja-JP" smtClean="0"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944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49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65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99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85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24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9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50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97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7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15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73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F4C3AE-70FF-45B0-9D81-E2AD239D7C7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B23867-6DBB-4F9F-93AC-D9076CEE28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57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16D0EC-E12A-6D2C-F533-A7313D39D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99022"/>
            <a:ext cx="9144000" cy="1289711"/>
          </a:xfrm>
        </p:spPr>
        <p:txBody>
          <a:bodyPr>
            <a:normAutofit/>
          </a:bodyPr>
          <a:lstStyle/>
          <a:p>
            <a:r>
              <a:rPr lang="ja-JP" altLang="en-US" sz="4800">
                <a:ln w="0"/>
                <a:solidFill>
                  <a:schemeClr val="bg1">
                    <a:lumMod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SoeiKakugothicUB" panose="020B0A00000000000000" pitchFamily="34" charset="-128"/>
                <a:ea typeface="HGPSoeiKakugothicUB" panose="020B0A00000000000000" pitchFamily="34" charset="-128"/>
              </a:rPr>
              <a:t>物価高のもとでの市民の暮らし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5B4B85F-B7EA-A851-BBC3-54B84E759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92872"/>
            <a:ext cx="9144000" cy="1507728"/>
          </a:xfrm>
        </p:spPr>
        <p:txBody>
          <a:bodyPr>
            <a:normAutofit/>
          </a:bodyPr>
          <a:lstStyle/>
          <a:p>
            <a:r>
              <a:rPr lang="en-US" altLang="ja-JP" sz="480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GothicE" panose="020B0900000000000000" pitchFamily="34" charset="-128"/>
                <a:ea typeface="HGPGothicE" panose="020B0900000000000000" pitchFamily="34" charset="-128"/>
                <a:cs typeface="ADLaM Display" panose="02010000000000000000" pitchFamily="2" charset="0"/>
              </a:rPr>
              <a:t>〜</a:t>
            </a:r>
            <a:r>
              <a:rPr lang="ja-JP" altLang="en-US" sz="480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GothicE" panose="020B0900000000000000" pitchFamily="34" charset="-128"/>
                <a:ea typeface="HGPGothicE" panose="020B0900000000000000" pitchFamily="34" charset="-128"/>
                <a:cs typeface="ADLaM Display" panose="02010000000000000000" pitchFamily="2" charset="0"/>
              </a:rPr>
              <a:t>貧困と格差の現在地</a:t>
            </a:r>
            <a:r>
              <a:rPr lang="en-US" altLang="ja-JP" sz="480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GothicE" panose="020B0900000000000000" pitchFamily="34" charset="-128"/>
                <a:ea typeface="HGPGothicE" panose="020B0900000000000000" pitchFamily="34" charset="-128"/>
                <a:cs typeface="ADLaM Display" panose="02010000000000000000" pitchFamily="2" charset="0"/>
              </a:rPr>
              <a:t>〜</a:t>
            </a:r>
            <a:endParaRPr lang="ja-JP" altLang="en-US" sz="480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GothicE" panose="020B0900000000000000" pitchFamily="34" charset="-128"/>
              <a:ea typeface="HGPGothicE" panose="020B0900000000000000" pitchFamily="34" charset="-128"/>
              <a:cs typeface="ADLaM Display" panose="0201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066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B92AF64-22CF-0E60-92C9-AA0323C0D6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9789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253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3E2B863E-A3A7-9189-50A0-52D03E62F5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50198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833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6A122334-EF23-E193-42B9-43F2BF6EC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653846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615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CAC77261-9022-2CF9-0F38-36AC1CB747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023116"/>
              </p:ext>
            </p:extLst>
          </p:nvPr>
        </p:nvGraphicFramePr>
        <p:xfrm>
          <a:off x="0" y="0"/>
          <a:ext cx="8828314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139FF3-8DC2-CBE3-A398-DD4319238FFE}"/>
              </a:ext>
            </a:extLst>
          </p:cNvPr>
          <p:cNvSpPr/>
          <p:nvPr/>
        </p:nvSpPr>
        <p:spPr>
          <a:xfrm>
            <a:off x="7935687" y="1447798"/>
            <a:ext cx="370113" cy="300446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671083DD-33EE-A0C4-A608-9164A17B488E}"/>
              </a:ext>
            </a:extLst>
          </p:cNvPr>
          <p:cNvSpPr/>
          <p:nvPr/>
        </p:nvSpPr>
        <p:spPr>
          <a:xfrm>
            <a:off x="1937659" y="1556656"/>
            <a:ext cx="5453742" cy="2329543"/>
          </a:xfrm>
          <a:prstGeom prst="wedgeRoundRectCallout">
            <a:avLst>
              <a:gd name="adj1" fmla="val 62558"/>
              <a:gd name="adj2" fmla="val 3816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rgbClr val="FF0000"/>
                </a:solidFill>
                <a:latin typeface="HGSSoeiKakugothicUB" panose="020B0A00000000000000" pitchFamily="34" charset="-128"/>
                <a:ea typeface="HGSSoeiKakugothicUB" panose="020B0A00000000000000" pitchFamily="34" charset="-128"/>
              </a:rPr>
              <a:t>これだけ生計費が不足している</a:t>
            </a:r>
          </a:p>
        </p:txBody>
      </p:sp>
    </p:spTree>
    <p:extLst>
      <p:ext uri="{BB962C8B-B14F-4D97-AF65-F5344CB8AC3E}">
        <p14:creationId xmlns:p14="http://schemas.microsoft.com/office/powerpoint/2010/main" val="220282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128A220-D59E-8843-5D8C-D3D2ED65C3A5}"/>
              </a:ext>
              <a:ext uri="{147F2762-F138-4A5C-976F-8EAC2B608ADB}">
                <a16:predDERef xmlns:a16="http://schemas.microsoft.com/office/drawing/2014/main" pred="{DB92AF64-22CF-0E60-92C9-AA0323C0D6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5042852"/>
              </p:ext>
            </p:extLst>
          </p:nvPr>
        </p:nvGraphicFramePr>
        <p:xfrm>
          <a:off x="1193800" y="584201"/>
          <a:ext cx="7035800" cy="596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265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2B736B3-39EA-4AFC-26D9-CDE3CDB65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001942"/>
              </p:ext>
            </p:extLst>
          </p:nvPr>
        </p:nvGraphicFramePr>
        <p:xfrm>
          <a:off x="0" y="-97970"/>
          <a:ext cx="9144000" cy="6955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3531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E871D01-7F3F-799D-CE69-E17BC35C51D0}"/>
              </a:ext>
              <a:ext uri="{147F2762-F138-4A5C-976F-8EAC2B608ADB}">
                <a16:predDERef xmlns:a16="http://schemas.microsoft.com/office/drawing/2014/main" pred="{52B736B3-39EA-4AFC-26D9-CDE3CDB65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0237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133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3337C31A-2789-D1B4-5FE6-634FD3FAB0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618415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689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8D6FB0E1-6992-FC0F-4808-D32CAEC7FB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1123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495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ADFC6BB7-74B3-151C-BCF6-36636D150F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8698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495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B3A41CE2-6E66-B85B-31AF-28BC998C503D}"/>
              </a:ext>
              <a:ext uri="{147F2762-F138-4A5C-976F-8EAC2B608ADB}">
                <a16:predDERef xmlns:a16="http://schemas.microsoft.com/office/drawing/2014/main" pred="{7AA03E6C-079C-727A-4912-7A30F7A53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596348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B3067A1-ADB3-50B3-77E6-7E727D2A4F2D}"/>
              </a:ext>
            </a:extLst>
          </p:cNvPr>
          <p:cNvCxnSpPr>
            <a:cxnSpLocks/>
          </p:cNvCxnSpPr>
          <p:nvPr/>
        </p:nvCxnSpPr>
        <p:spPr>
          <a:xfrm>
            <a:off x="6354383" y="887372"/>
            <a:ext cx="0" cy="51541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54D140B-1B1F-1C42-9169-F3F751E5ED55}"/>
              </a:ext>
            </a:extLst>
          </p:cNvPr>
          <p:cNvCxnSpPr>
            <a:cxnSpLocks/>
          </p:cNvCxnSpPr>
          <p:nvPr/>
        </p:nvCxnSpPr>
        <p:spPr>
          <a:xfrm>
            <a:off x="5249729" y="883748"/>
            <a:ext cx="0" cy="51578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7E31983-0DA8-F056-9CAC-7A74F79446E1}"/>
              </a:ext>
            </a:extLst>
          </p:cNvPr>
          <p:cNvCxnSpPr>
            <a:cxnSpLocks/>
          </p:cNvCxnSpPr>
          <p:nvPr/>
        </p:nvCxnSpPr>
        <p:spPr>
          <a:xfrm>
            <a:off x="5618037" y="883748"/>
            <a:ext cx="0" cy="51578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FBEB161A-962A-22BF-6068-91A296F74B1E}"/>
              </a:ext>
            </a:extLst>
          </p:cNvPr>
          <p:cNvSpPr/>
          <p:nvPr/>
        </p:nvSpPr>
        <p:spPr>
          <a:xfrm>
            <a:off x="3314711" y="2318684"/>
            <a:ext cx="1379429" cy="551928"/>
          </a:xfrm>
          <a:prstGeom prst="wedgeRectCallout">
            <a:avLst>
              <a:gd name="adj1" fmla="val 90112"/>
              <a:gd name="adj2" fmla="val 373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老齢加算廃止（</a:t>
            </a:r>
            <a:r>
              <a:rPr kumimoji="1" lang="en-US" altLang="ja-JP" sz="1500"/>
              <a:t>2007</a:t>
            </a:r>
            <a:r>
              <a:rPr kumimoji="1" lang="ja-JP" altLang="en-US" sz="1500"/>
              <a:t>年）</a:t>
            </a:r>
          </a:p>
        </p:txBody>
      </p:sp>
      <p:sp>
        <p:nvSpPr>
          <p:cNvPr id="10" name="吹き出し: 四角形 9">
            <a:extLst>
              <a:ext uri="{FF2B5EF4-FFF2-40B4-BE49-F238E27FC236}">
                <a16:creationId xmlns:a16="http://schemas.microsoft.com/office/drawing/2014/main" id="{66613213-9F5E-AA50-6E4D-ABAECCE81283}"/>
              </a:ext>
            </a:extLst>
          </p:cNvPr>
          <p:cNvSpPr/>
          <p:nvPr/>
        </p:nvSpPr>
        <p:spPr>
          <a:xfrm>
            <a:off x="3281609" y="3144332"/>
            <a:ext cx="1712089" cy="880736"/>
          </a:xfrm>
          <a:prstGeom prst="wedgeRectCallout">
            <a:avLst>
              <a:gd name="adj1" fmla="val 83349"/>
              <a:gd name="adj2" fmla="val 385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母子加算廃止（</a:t>
            </a:r>
            <a:r>
              <a:rPr kumimoji="1" lang="en-US" altLang="ja-JP" sz="1500"/>
              <a:t>2009</a:t>
            </a:r>
            <a:r>
              <a:rPr kumimoji="1" lang="ja-JP" altLang="en-US" sz="1500"/>
              <a:t>年）</a:t>
            </a:r>
            <a:endParaRPr kumimoji="1" lang="en-US" altLang="ja-JP" sz="1500"/>
          </a:p>
          <a:p>
            <a:pPr algn="ctr"/>
            <a:r>
              <a:rPr kumimoji="1" lang="ja-JP" altLang="en-US" sz="1500"/>
              <a:t>復活（同</a:t>
            </a:r>
            <a:r>
              <a:rPr kumimoji="1" lang="en-US" altLang="ja-JP" sz="1500"/>
              <a:t>12</a:t>
            </a:r>
            <a:r>
              <a:rPr kumimoji="1" lang="ja-JP" altLang="en-US" sz="1500"/>
              <a:t>月）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00CE57E-D622-E9CE-F435-D6441A3E5EC2}"/>
              </a:ext>
            </a:extLst>
          </p:cNvPr>
          <p:cNvCxnSpPr>
            <a:cxnSpLocks/>
          </p:cNvCxnSpPr>
          <p:nvPr/>
        </p:nvCxnSpPr>
        <p:spPr>
          <a:xfrm>
            <a:off x="7644465" y="887372"/>
            <a:ext cx="0" cy="51541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C82C63EF-EEFE-EE9E-6F05-2C8BE495484A}"/>
              </a:ext>
            </a:extLst>
          </p:cNvPr>
          <p:cNvSpPr/>
          <p:nvPr/>
        </p:nvSpPr>
        <p:spPr>
          <a:xfrm>
            <a:off x="6806181" y="4527458"/>
            <a:ext cx="1676567" cy="638113"/>
          </a:xfrm>
          <a:prstGeom prst="wedgeRectCallout">
            <a:avLst>
              <a:gd name="adj1" fmla="val 49"/>
              <a:gd name="adj2" fmla="val -1712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消費税</a:t>
            </a:r>
            <a:r>
              <a:rPr kumimoji="1" lang="en-US" altLang="ja-JP" sz="1500"/>
              <a:t>10</a:t>
            </a:r>
            <a:r>
              <a:rPr kumimoji="1" lang="ja-JP" altLang="en-US" sz="1500"/>
              <a:t>％</a:t>
            </a:r>
            <a:br>
              <a:rPr kumimoji="1" lang="en-US" altLang="ja-JP" sz="1500"/>
            </a:br>
            <a:r>
              <a:rPr kumimoji="1" lang="ja-JP" altLang="en-US" sz="1500"/>
              <a:t>（</a:t>
            </a:r>
            <a:r>
              <a:rPr kumimoji="1" lang="en-US" altLang="ja-JP" sz="1500"/>
              <a:t>2019</a:t>
            </a:r>
            <a:r>
              <a:rPr kumimoji="1" lang="ja-JP" altLang="en-US" sz="1500"/>
              <a:t>年</a:t>
            </a:r>
            <a:r>
              <a:rPr kumimoji="1" lang="en-US" altLang="ja-JP" sz="1500"/>
              <a:t>10</a:t>
            </a:r>
            <a:r>
              <a:rPr kumimoji="1" lang="ja-JP" altLang="en-US" sz="1500"/>
              <a:t>月）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9CF4978-9717-F489-7695-765F6E7422D3}"/>
              </a:ext>
            </a:extLst>
          </p:cNvPr>
          <p:cNvCxnSpPr>
            <a:cxnSpLocks/>
          </p:cNvCxnSpPr>
          <p:nvPr/>
        </p:nvCxnSpPr>
        <p:spPr>
          <a:xfrm>
            <a:off x="6536963" y="887372"/>
            <a:ext cx="0" cy="51541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EC113DC5-E98B-25AA-B6DC-882166252748}"/>
              </a:ext>
            </a:extLst>
          </p:cNvPr>
          <p:cNvSpPr/>
          <p:nvPr/>
        </p:nvSpPr>
        <p:spPr>
          <a:xfrm>
            <a:off x="4899508" y="4305680"/>
            <a:ext cx="1288268" cy="775740"/>
          </a:xfrm>
          <a:prstGeom prst="wedgeRectCallout">
            <a:avLst>
              <a:gd name="adj1" fmla="val 60851"/>
              <a:gd name="adj2" fmla="val -9841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生活扶助</a:t>
            </a:r>
            <a:endParaRPr kumimoji="1" lang="en-US" altLang="ja-JP" sz="1500"/>
          </a:p>
          <a:p>
            <a:pPr algn="ctr"/>
            <a:r>
              <a:rPr kumimoji="1" lang="ja-JP" altLang="en-US" sz="1500"/>
              <a:t>引き下げ（</a:t>
            </a:r>
            <a:r>
              <a:rPr kumimoji="1" lang="en-US" altLang="ja-JP" sz="1500"/>
              <a:t>2013</a:t>
            </a:r>
            <a:r>
              <a:rPr kumimoji="1" lang="ja-JP" altLang="en-US" sz="1500"/>
              <a:t>年）</a:t>
            </a:r>
          </a:p>
        </p:txBody>
      </p: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6EBFAA12-F20D-A5EE-FEFB-573DB75231E0}"/>
              </a:ext>
            </a:extLst>
          </p:cNvPr>
          <p:cNvSpPr/>
          <p:nvPr/>
        </p:nvSpPr>
        <p:spPr>
          <a:xfrm>
            <a:off x="6772073" y="985041"/>
            <a:ext cx="1530750" cy="540743"/>
          </a:xfrm>
          <a:prstGeom prst="wedgeRectCallout">
            <a:avLst>
              <a:gd name="adj1" fmla="val -63411"/>
              <a:gd name="adj2" fmla="val 9797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500"/>
              <a:t>消費税</a:t>
            </a:r>
            <a:r>
              <a:rPr kumimoji="1" lang="en-US" altLang="ja-JP" sz="1500"/>
              <a:t>8</a:t>
            </a:r>
            <a:r>
              <a:rPr kumimoji="1" lang="ja-JP" altLang="en-US" sz="1500"/>
              <a:t>％</a:t>
            </a:r>
            <a:br>
              <a:rPr kumimoji="1" lang="en-US" altLang="ja-JP" sz="1500"/>
            </a:br>
            <a:r>
              <a:rPr kumimoji="1" lang="ja-JP" altLang="en-US" sz="1500"/>
              <a:t>（</a:t>
            </a:r>
            <a:r>
              <a:rPr kumimoji="1" lang="en-US" altLang="ja-JP" sz="1500"/>
              <a:t>2014</a:t>
            </a:r>
            <a:r>
              <a:rPr kumimoji="1" lang="ja-JP" altLang="en-US" sz="1500"/>
              <a:t>年</a:t>
            </a:r>
            <a:r>
              <a:rPr kumimoji="1" lang="en-US" altLang="ja-JP" sz="1500"/>
              <a:t>4</a:t>
            </a:r>
            <a:r>
              <a:rPr kumimoji="1" lang="ja-JP" altLang="en-US" sz="1500"/>
              <a:t>月）</a:t>
            </a:r>
          </a:p>
        </p:txBody>
      </p:sp>
    </p:spTree>
    <p:extLst>
      <p:ext uri="{BB962C8B-B14F-4D97-AF65-F5344CB8AC3E}">
        <p14:creationId xmlns:p14="http://schemas.microsoft.com/office/powerpoint/2010/main" val="43612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Chart bld="series"/>
        </p:bldSub>
      </p:bldGraphic>
      <p:bldP spid="9" grpId="0" animBg="1"/>
      <p:bldP spid="10" grpId="0" animBg="1"/>
      <p:bldP spid="3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D84B01FD-BE53-29AD-710E-F4E58D93762D}"/>
              </a:ext>
              <a:ext uri="{147F2762-F138-4A5C-976F-8EAC2B608ADB}">
                <a16:predDERef xmlns:a16="http://schemas.microsoft.com/office/drawing/2014/main" pred="{84931C31-43CC-9611-9439-5868AEBD75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929364"/>
              </p:ext>
            </p:extLst>
          </p:nvPr>
        </p:nvGraphicFramePr>
        <p:xfrm>
          <a:off x="1556359" y="1401220"/>
          <a:ext cx="6087650" cy="417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012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9AC2687-C29B-6ACA-01FF-C721742EB039}"/>
              </a:ext>
              <a:ext uri="{147F2762-F138-4A5C-976F-8EAC2B608ADB}">
                <a16:predDERef xmlns:a16="http://schemas.microsoft.com/office/drawing/2014/main" pred="{5138B305-0CA8-5A65-06BA-239C6A975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298940"/>
              </p:ext>
            </p:extLst>
          </p:nvPr>
        </p:nvGraphicFramePr>
        <p:xfrm>
          <a:off x="1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73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画面に合わせる (4:3)</PresentationFormat>
  <Slides>14</Slides>
  <Notes>1</Notes>
  <HiddenSlides>1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物価高のもとでの市民の暮らし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物価高のもとでの市民の暮らし</dc:title>
  <dc:creator>有一 柿田</dc:creator>
  <cp:lastModifiedBy>柿田 有一</cp:lastModifiedBy>
  <cp:revision>6</cp:revision>
  <dcterms:created xsi:type="dcterms:W3CDTF">2026-03-07T23:28:26Z</dcterms:created>
  <dcterms:modified xsi:type="dcterms:W3CDTF">2026-03-09T08:52:32Z</dcterms:modified>
</cp:coreProperties>
</file>